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 id="2147483658" r:id="rId2"/>
  </p:sldMasterIdLst>
  <p:notesMasterIdLst>
    <p:notesMasterId r:id="rId19"/>
  </p:notesMasterIdLst>
  <p:handoutMasterIdLst>
    <p:handoutMasterId r:id="rId20"/>
  </p:handoutMasterIdLst>
  <p:sldIdLst>
    <p:sldId id="259" r:id="rId3"/>
    <p:sldId id="283" r:id="rId4"/>
    <p:sldId id="273" r:id="rId5"/>
    <p:sldId id="285" r:id="rId6"/>
    <p:sldId id="286" r:id="rId7"/>
    <p:sldId id="287" r:id="rId8"/>
    <p:sldId id="288" r:id="rId9"/>
    <p:sldId id="289" r:id="rId10"/>
    <p:sldId id="292" r:id="rId11"/>
    <p:sldId id="291" r:id="rId12"/>
    <p:sldId id="293" r:id="rId13"/>
    <p:sldId id="294" r:id="rId14"/>
    <p:sldId id="295" r:id="rId15"/>
    <p:sldId id="296" r:id="rId16"/>
    <p:sldId id="297" r:id="rId17"/>
    <p:sldId id="298" r:id="rId18"/>
  </p:sldIdLst>
  <p:sldSz cx="9144000" cy="6858000" type="screen4x3"/>
  <p:notesSz cx="7086600" cy="94107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F1F1"/>
    <a:srgbClr val="FAE600"/>
    <a:srgbClr val="B4B4B4"/>
    <a:srgbClr val="FFD200"/>
    <a:srgbClr val="000000"/>
    <a:srgbClr val="646464"/>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73" autoAdjust="0"/>
    <p:restoredTop sz="81593" autoAdjust="0"/>
  </p:normalViewPr>
  <p:slideViewPr>
    <p:cSldViewPr>
      <p:cViewPr varScale="1">
        <p:scale>
          <a:sx n="118" d="100"/>
          <a:sy n="118" d="100"/>
        </p:scale>
        <p:origin x="-95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8" d="100"/>
          <a:sy n="68" d="100"/>
        </p:scale>
        <p:origin x="-2808" y="-108"/>
      </p:cViewPr>
      <p:guideLst>
        <p:guide orient="horz" pos="2964"/>
        <p:guide pos="223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9638" name="Rectangle 6"/>
          <p:cNvSpPr>
            <a:spLocks noChangeArrowheads="1"/>
          </p:cNvSpPr>
          <p:nvPr/>
        </p:nvSpPr>
        <p:spPr bwMode="auto">
          <a:xfrm>
            <a:off x="158750" y="9136063"/>
            <a:ext cx="1289050" cy="144462"/>
          </a:xfrm>
          <a:prstGeom prst="rect">
            <a:avLst/>
          </a:prstGeom>
          <a:noFill/>
          <a:ln w="9525">
            <a:noFill/>
            <a:miter lim="800000"/>
            <a:headEnd/>
            <a:tailEnd/>
          </a:ln>
          <a:effectLst/>
        </p:spPr>
        <p:txBody>
          <a:bodyPr lIns="0" tIns="0" rIns="0" bIns="0"/>
          <a:lstStyle/>
          <a:p>
            <a:r>
              <a:rPr lang="en-US" sz="1100">
                <a:cs typeface="Arial" charset="0"/>
              </a:rPr>
              <a:t>May 22, 2008</a:t>
            </a:r>
          </a:p>
        </p:txBody>
      </p:sp>
      <p:sp>
        <p:nvSpPr>
          <p:cNvPr id="69639" name="Rectangle 7"/>
          <p:cNvSpPr>
            <a:spLocks noChangeArrowheads="1"/>
          </p:cNvSpPr>
          <p:nvPr/>
        </p:nvSpPr>
        <p:spPr bwMode="auto">
          <a:xfrm>
            <a:off x="2481263" y="9136063"/>
            <a:ext cx="2057400" cy="196850"/>
          </a:xfrm>
          <a:prstGeom prst="rect">
            <a:avLst/>
          </a:prstGeom>
          <a:noFill/>
          <a:ln w="9525">
            <a:noFill/>
            <a:miter lim="800000"/>
            <a:headEnd/>
            <a:tailEnd/>
          </a:ln>
          <a:effectLst/>
        </p:spPr>
        <p:txBody>
          <a:bodyPr lIns="0" tIns="0" rIns="0" bIns="0"/>
          <a:lstStyle/>
          <a:p>
            <a:r>
              <a:rPr lang="en-US" sz="1100" dirty="0" smtClean="0">
                <a:cs typeface="Arial" charset="0"/>
              </a:rPr>
              <a:t>Customs Update</a:t>
            </a:r>
            <a:endParaRPr lang="en-US" sz="1100" dirty="0">
              <a:cs typeface="Arial" charset="0"/>
            </a:endParaRPr>
          </a:p>
        </p:txBody>
      </p:sp>
      <p:sp>
        <p:nvSpPr>
          <p:cNvPr id="69640" name="Rectangle 8"/>
          <p:cNvSpPr>
            <a:spLocks noChangeArrowheads="1"/>
          </p:cNvSpPr>
          <p:nvPr/>
        </p:nvSpPr>
        <p:spPr bwMode="auto">
          <a:xfrm>
            <a:off x="1635125" y="9136063"/>
            <a:ext cx="663575" cy="196850"/>
          </a:xfrm>
          <a:prstGeom prst="rect">
            <a:avLst/>
          </a:prstGeom>
          <a:noFill/>
          <a:ln w="9525">
            <a:noFill/>
            <a:miter lim="800000"/>
            <a:headEnd/>
            <a:tailEnd/>
          </a:ln>
          <a:effectLst/>
        </p:spPr>
        <p:txBody>
          <a:bodyPr lIns="0" tIns="0" rIns="0" bIns="0"/>
          <a:lstStyle/>
          <a:p>
            <a:r>
              <a:rPr lang="en-US" sz="1100">
                <a:cs typeface="Arial" charset="0"/>
              </a:rPr>
              <a:t>Page </a:t>
            </a:r>
            <a:fld id="{5E9F9F10-0ACD-4C43-858B-ECA874CF346C}" type="slidenum">
              <a:rPr lang="en-US" sz="1100">
                <a:cs typeface="Arial" charset="0"/>
              </a:rPr>
              <a:pPr/>
              <a:t>‹#›</a:t>
            </a:fld>
            <a:endParaRPr lang="en-US" sz="1100">
              <a:cs typeface="Arial" charset="0"/>
            </a:endParaRPr>
          </a:p>
        </p:txBody>
      </p:sp>
      <p:pic>
        <p:nvPicPr>
          <p:cNvPr id="69641" name="Picture 9" descr="logo_tagblack"/>
          <p:cNvPicPr>
            <a:picLocks noChangeAspect="1" noChangeArrowheads="1"/>
          </p:cNvPicPr>
          <p:nvPr/>
        </p:nvPicPr>
        <p:blipFill>
          <a:blip r:embed="rId2" cstate="print"/>
          <a:srcRect/>
          <a:stretch>
            <a:fillRect/>
          </a:stretch>
        </p:blipFill>
        <p:spPr bwMode="auto">
          <a:xfrm>
            <a:off x="5462588" y="8953500"/>
            <a:ext cx="1485900" cy="333375"/>
          </a:xfrm>
          <a:prstGeom prst="rect">
            <a:avLst/>
          </a:prstGeom>
          <a:noFill/>
        </p:spPr>
      </p:pic>
    </p:spTree>
    <p:extLst>
      <p:ext uri="{BB962C8B-B14F-4D97-AF65-F5344CB8AC3E}">
        <p14:creationId xmlns:p14="http://schemas.microsoft.com/office/powerpoint/2010/main" val="11126674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6" name="Rectangle 4"/>
          <p:cNvSpPr>
            <a:spLocks noGrp="1" noRot="1" noChangeAspect="1" noChangeArrowheads="1" noTextEdit="1"/>
          </p:cNvSpPr>
          <p:nvPr>
            <p:ph type="sldImg" idx="2"/>
          </p:nvPr>
        </p:nvSpPr>
        <p:spPr bwMode="auto">
          <a:xfrm>
            <a:off x="1190625" y="706438"/>
            <a:ext cx="4705350" cy="3529012"/>
          </a:xfrm>
          <a:prstGeom prst="rect">
            <a:avLst/>
          </a:prstGeom>
          <a:noFill/>
          <a:ln w="9525">
            <a:solidFill>
              <a:srgbClr val="000000"/>
            </a:solidFill>
            <a:miter lim="800000"/>
            <a:headEnd/>
            <a:tailEnd/>
          </a:ln>
          <a:effectLst/>
        </p:spPr>
      </p:sp>
      <p:sp>
        <p:nvSpPr>
          <p:cNvPr id="8197" name="Rectangle 5"/>
          <p:cNvSpPr>
            <a:spLocks noGrp="1" noChangeArrowheads="1"/>
          </p:cNvSpPr>
          <p:nvPr>
            <p:ph type="body" sz="quarter" idx="3"/>
          </p:nvPr>
        </p:nvSpPr>
        <p:spPr bwMode="auto">
          <a:xfrm>
            <a:off x="708025" y="4470400"/>
            <a:ext cx="5670550" cy="4233863"/>
          </a:xfrm>
          <a:prstGeom prst="rect">
            <a:avLst/>
          </a:prstGeom>
          <a:noFill/>
          <a:ln w="9525">
            <a:noFill/>
            <a:miter lim="800000"/>
            <a:headEnd/>
            <a:tailEnd/>
          </a:ln>
          <a:effectLst/>
        </p:spPr>
        <p:txBody>
          <a:bodyPr vert="horz" wrap="square" lIns="94265" tIns="47133" rIns="94265" bIns="47133"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200" name="Rectangle 8"/>
          <p:cNvSpPr>
            <a:spLocks noChangeArrowheads="1"/>
          </p:cNvSpPr>
          <p:nvPr/>
        </p:nvSpPr>
        <p:spPr bwMode="auto">
          <a:xfrm>
            <a:off x="158750" y="9136063"/>
            <a:ext cx="1289050" cy="144462"/>
          </a:xfrm>
          <a:prstGeom prst="rect">
            <a:avLst/>
          </a:prstGeom>
          <a:noFill/>
          <a:ln w="9525">
            <a:noFill/>
            <a:miter lim="800000"/>
            <a:headEnd/>
            <a:tailEnd/>
          </a:ln>
          <a:effectLst/>
        </p:spPr>
        <p:txBody>
          <a:bodyPr lIns="0" tIns="0" rIns="0" bIns="0"/>
          <a:lstStyle/>
          <a:p>
            <a:r>
              <a:rPr lang="en-US" sz="1100">
                <a:cs typeface="Arial" charset="0"/>
              </a:rPr>
              <a:t>May 22, 2008</a:t>
            </a:r>
          </a:p>
        </p:txBody>
      </p:sp>
      <p:sp>
        <p:nvSpPr>
          <p:cNvPr id="8201" name="Rectangle 9"/>
          <p:cNvSpPr>
            <a:spLocks noChangeArrowheads="1"/>
          </p:cNvSpPr>
          <p:nvPr/>
        </p:nvSpPr>
        <p:spPr bwMode="auto">
          <a:xfrm>
            <a:off x="2481263" y="9136063"/>
            <a:ext cx="2057400" cy="196850"/>
          </a:xfrm>
          <a:prstGeom prst="rect">
            <a:avLst/>
          </a:prstGeom>
          <a:noFill/>
          <a:ln w="9525">
            <a:noFill/>
            <a:miter lim="800000"/>
            <a:headEnd/>
            <a:tailEnd/>
          </a:ln>
          <a:effectLst/>
        </p:spPr>
        <p:txBody>
          <a:bodyPr lIns="0" tIns="0" rIns="0" bIns="0"/>
          <a:lstStyle/>
          <a:p>
            <a:r>
              <a:rPr lang="en-US" sz="1100" dirty="0" smtClean="0">
                <a:cs typeface="Arial" charset="0"/>
              </a:rPr>
              <a:t>Customs Update</a:t>
            </a:r>
            <a:endParaRPr lang="en-US" sz="1100" dirty="0">
              <a:cs typeface="Arial" charset="0"/>
            </a:endParaRPr>
          </a:p>
        </p:txBody>
      </p:sp>
      <p:sp>
        <p:nvSpPr>
          <p:cNvPr id="8202" name="Rectangle 10"/>
          <p:cNvSpPr>
            <a:spLocks noChangeArrowheads="1"/>
          </p:cNvSpPr>
          <p:nvPr/>
        </p:nvSpPr>
        <p:spPr bwMode="auto">
          <a:xfrm>
            <a:off x="1635125" y="9136063"/>
            <a:ext cx="663575" cy="196850"/>
          </a:xfrm>
          <a:prstGeom prst="rect">
            <a:avLst/>
          </a:prstGeom>
          <a:noFill/>
          <a:ln w="9525">
            <a:noFill/>
            <a:miter lim="800000"/>
            <a:headEnd/>
            <a:tailEnd/>
          </a:ln>
          <a:effectLst/>
        </p:spPr>
        <p:txBody>
          <a:bodyPr lIns="0" tIns="0" rIns="0" bIns="0"/>
          <a:lstStyle/>
          <a:p>
            <a:r>
              <a:rPr lang="en-US" sz="1100">
                <a:cs typeface="Arial" charset="0"/>
              </a:rPr>
              <a:t>Page </a:t>
            </a:r>
            <a:fld id="{4135437B-54CB-4DAE-BD11-B7FC7DA8FC8B}" type="slidenum">
              <a:rPr lang="en-US" sz="1100">
                <a:cs typeface="Arial" charset="0"/>
              </a:rPr>
              <a:pPr/>
              <a:t>‹#›</a:t>
            </a:fld>
            <a:endParaRPr lang="en-US" sz="1100">
              <a:cs typeface="Arial" charset="0"/>
            </a:endParaRPr>
          </a:p>
        </p:txBody>
      </p:sp>
      <p:pic>
        <p:nvPicPr>
          <p:cNvPr id="8203" name="Picture 11" descr="logo_tagblack"/>
          <p:cNvPicPr>
            <a:picLocks noChangeAspect="1" noChangeArrowheads="1"/>
          </p:cNvPicPr>
          <p:nvPr/>
        </p:nvPicPr>
        <p:blipFill>
          <a:blip r:embed="rId2"/>
          <a:srcRect/>
          <a:stretch>
            <a:fillRect/>
          </a:stretch>
        </p:blipFill>
        <p:spPr bwMode="auto">
          <a:xfrm>
            <a:off x="5462588" y="8953500"/>
            <a:ext cx="1485900" cy="333375"/>
          </a:xfrm>
          <a:prstGeom prst="rect">
            <a:avLst/>
          </a:prstGeom>
          <a:noFill/>
        </p:spPr>
      </p:pic>
    </p:spTree>
    <p:extLst>
      <p:ext uri="{BB962C8B-B14F-4D97-AF65-F5344CB8AC3E}">
        <p14:creationId xmlns:p14="http://schemas.microsoft.com/office/powerpoint/2010/main" val="347657444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buClr>
        <a:srgbClr val="FFD200"/>
      </a:buClr>
      <a:buSzPct val="75000"/>
      <a:buFont typeface="Arial" charset="0"/>
      <a:defRPr sz="1200" kern="1200">
        <a:solidFill>
          <a:schemeClr val="tx1"/>
        </a:solidFill>
        <a:latin typeface="Arial" charset="0"/>
        <a:ea typeface="+mn-ea"/>
        <a:cs typeface="+mn-cs"/>
      </a:defRPr>
    </a:lvl1pPr>
    <a:lvl2pPr marL="1588" indent="179388" algn="l" rtl="0" fontAlgn="base">
      <a:spcBef>
        <a:spcPct val="30000"/>
      </a:spcBef>
      <a:spcAft>
        <a:spcPct val="0"/>
      </a:spcAft>
      <a:buClr>
        <a:srgbClr val="FFD200"/>
      </a:buClr>
      <a:buSzPct val="75000"/>
      <a:buFont typeface="Arial" charset="0"/>
      <a:buChar char="►"/>
      <a:defRPr sz="1200" kern="1200">
        <a:solidFill>
          <a:schemeClr val="tx1"/>
        </a:solidFill>
        <a:latin typeface="Arial" charset="0"/>
        <a:ea typeface="+mn-ea"/>
        <a:cs typeface="+mn-cs"/>
      </a:defRPr>
    </a:lvl2pPr>
    <a:lvl3pPr marL="360363" indent="190500" algn="l" rtl="0" fontAlgn="base">
      <a:spcBef>
        <a:spcPct val="30000"/>
      </a:spcBef>
      <a:spcAft>
        <a:spcPct val="0"/>
      </a:spcAft>
      <a:buClr>
        <a:srgbClr val="FFD200"/>
      </a:buClr>
      <a:buSzPct val="75000"/>
      <a:buFont typeface="Arial" charset="0"/>
      <a:buChar char="►"/>
      <a:defRPr sz="1200" kern="1200">
        <a:solidFill>
          <a:schemeClr val="tx1"/>
        </a:solidFill>
        <a:latin typeface="Arial" charset="0"/>
        <a:ea typeface="+mn-ea"/>
        <a:cs typeface="+mn-cs"/>
      </a:defRPr>
    </a:lvl3pPr>
    <a:lvl4pPr marL="723900" indent="177800" algn="l" rtl="0" fontAlgn="base">
      <a:spcBef>
        <a:spcPct val="30000"/>
      </a:spcBef>
      <a:spcAft>
        <a:spcPct val="0"/>
      </a:spcAft>
      <a:buClr>
        <a:srgbClr val="FFD200"/>
      </a:buClr>
      <a:buSzPct val="75000"/>
      <a:buFont typeface="Arial" charset="0"/>
      <a:buChar char="►"/>
      <a:defRPr sz="1200" kern="1200">
        <a:solidFill>
          <a:schemeClr val="tx1"/>
        </a:solidFill>
        <a:latin typeface="Arial" charset="0"/>
        <a:ea typeface="+mn-ea"/>
        <a:cs typeface="+mn-cs"/>
      </a:defRPr>
    </a:lvl4pPr>
    <a:lvl5pPr marL="1081088" indent="176213" algn="l" rtl="0" fontAlgn="base">
      <a:spcBef>
        <a:spcPct val="30000"/>
      </a:spcBef>
      <a:spcAft>
        <a:spcPct val="0"/>
      </a:spcAft>
      <a:buClr>
        <a:srgbClr val="FFD200"/>
      </a:buClr>
      <a:buSzPct val="75000"/>
      <a:buFont typeface="Arial" charset="0"/>
      <a:buChar char="►"/>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2"/>
          <p:cNvSpPr>
            <a:spLocks noGrp="1" noRot="1" noChangeAspect="1" noChangeArrowheads="1" noTextEdit="1"/>
          </p:cNvSpPr>
          <p:nvPr>
            <p:ph type="sldImg"/>
          </p:nvPr>
        </p:nvSpPr>
        <p:spPr>
          <a:ln/>
        </p:spPr>
      </p:sp>
      <p:sp>
        <p:nvSpPr>
          <p:cNvPr id="237571" name="Rectangle 3"/>
          <p:cNvSpPr>
            <a:spLocks noGrp="1" noChangeArrowheads="1"/>
          </p:cNvSpPr>
          <p:nvPr>
            <p:ph type="body" idx="1"/>
          </p:nvPr>
        </p:nvSpPr>
        <p:spPr/>
        <p:txBody>
          <a:bodyPr/>
          <a:lstStyle/>
          <a:p>
            <a:pPr>
              <a:lnSpc>
                <a:spcPct val="90000"/>
              </a:lnSpc>
            </a:pPr>
            <a:r>
              <a:rPr lang="en-GB" sz="1000"/>
              <a:t>For information on applying this template onto existing presentations, refer to the notes on slide 2 of this presentation.</a:t>
            </a:r>
          </a:p>
          <a:p>
            <a:pPr>
              <a:lnSpc>
                <a:spcPct val="90000"/>
              </a:lnSpc>
            </a:pPr>
            <a:r>
              <a:rPr lang="en-GB" sz="1000"/>
              <a:t>The Input area of the Beam can be customized to reflect the content of the</a:t>
            </a:r>
            <a:br>
              <a:rPr lang="en-GB" sz="1000"/>
            </a:br>
            <a:r>
              <a:rPr lang="en-GB" sz="1000"/>
              <a:t>presentation. The Input area is an AutoShape with a picture fill. To change this, ensure you have the image you wish to use (ideally a </a:t>
            </a:r>
            <a:r>
              <a:rPr lang="en-GB" sz="1000" b="1"/>
              <a:t>.jpg</a:t>
            </a:r>
            <a:r>
              <a:rPr lang="en-GB" sz="1000"/>
              <a:t> or a </a:t>
            </a:r>
            <a:r>
              <a:rPr lang="en-GB" sz="1000" b="1"/>
              <a:t>.png</a:t>
            </a:r>
            <a:r>
              <a:rPr lang="en-GB" sz="1000"/>
              <a:t> file) in an accessible folder. The image should have a ratio of 1:1 to ensure it does not appear distorted.</a:t>
            </a:r>
          </a:p>
          <a:p>
            <a:pPr>
              <a:lnSpc>
                <a:spcPct val="90000"/>
              </a:lnSpc>
            </a:pPr>
            <a:r>
              <a:rPr lang="en-GB" sz="1000"/>
              <a:t>Acceptable images for importing into the Input area of the Beam are the three approved graphics (lines), and black and white photography or illustrations which follow the principles laid out on </a:t>
            </a:r>
            <a:r>
              <a:rPr lang="en-GB" sz="1000" i="1"/>
              <a:t>The Branding Zone. </a:t>
            </a:r>
            <a:r>
              <a:rPr lang="en-GB" sz="1000"/>
              <a:t>Color images should never be imported into this area.</a:t>
            </a:r>
          </a:p>
          <a:p>
            <a:pPr>
              <a:lnSpc>
                <a:spcPct val="90000"/>
              </a:lnSpc>
            </a:pPr>
            <a:r>
              <a:rPr lang="en-GB" sz="1000"/>
              <a:t>To create a thank you slide with a picture in the Input area of the Beam, duplicate this master slide and create a new master slide. If using the graphic on the title slide the same should be used on the thank you slide. If using a picture in the Input area of the Beam in the title slide, the same or different but related picture can be used on the thank you slide. </a:t>
            </a:r>
          </a:p>
          <a:p>
            <a:pPr>
              <a:lnSpc>
                <a:spcPct val="90000"/>
              </a:lnSpc>
            </a:pPr>
            <a:r>
              <a:rPr lang="en-GB" sz="1000"/>
              <a:t>Customize the Input area of the Beam as described below. </a:t>
            </a:r>
          </a:p>
          <a:p>
            <a:pPr lvl="1">
              <a:lnSpc>
                <a:spcPct val="90000"/>
              </a:lnSpc>
            </a:pPr>
            <a:r>
              <a:rPr lang="en-GB" sz="1000"/>
              <a:t>Click on the </a:t>
            </a:r>
            <a:r>
              <a:rPr lang="en-GB" sz="1000" b="1"/>
              <a:t>View</a:t>
            </a:r>
            <a:r>
              <a:rPr lang="en-GB" sz="1000"/>
              <a:t> tab from the menu bar and select </a:t>
            </a:r>
            <a:r>
              <a:rPr lang="en-GB" sz="1000" b="1"/>
              <a:t>Master&gt;Slide Master</a:t>
            </a:r>
          </a:p>
          <a:p>
            <a:pPr lvl="1">
              <a:lnSpc>
                <a:spcPct val="90000"/>
              </a:lnSpc>
            </a:pPr>
            <a:r>
              <a:rPr lang="en-GB" sz="1000"/>
              <a:t>Right-click on the Input graphic and select </a:t>
            </a:r>
            <a:r>
              <a:rPr lang="en-GB" sz="1000" b="1"/>
              <a:t>Format AutoShape</a:t>
            </a:r>
          </a:p>
          <a:p>
            <a:pPr lvl="1">
              <a:lnSpc>
                <a:spcPct val="90000"/>
              </a:lnSpc>
            </a:pPr>
            <a:r>
              <a:rPr lang="en-GB" sz="1000"/>
              <a:t>From the </a:t>
            </a:r>
            <a:r>
              <a:rPr lang="en-GB" sz="1000" b="1"/>
              <a:t>Fill</a:t>
            </a:r>
            <a:r>
              <a:rPr lang="en-GB" sz="1000"/>
              <a:t> menu, under the </a:t>
            </a:r>
            <a:r>
              <a:rPr lang="en-GB" sz="1000" b="1"/>
              <a:t>Color and Lines</a:t>
            </a:r>
            <a:r>
              <a:rPr lang="en-GB" sz="1000"/>
              <a:t> tab, click on the drop-down arrow next to </a:t>
            </a:r>
            <a:r>
              <a:rPr lang="en-GB" sz="1000" b="1"/>
              <a:t>Color</a:t>
            </a:r>
            <a:r>
              <a:rPr lang="en-GB" sz="1000"/>
              <a:t> and select the </a:t>
            </a:r>
            <a:r>
              <a:rPr lang="en-GB" sz="1000" b="1"/>
              <a:t>Fill Effects</a:t>
            </a:r>
            <a:r>
              <a:rPr lang="en-GB" sz="1000"/>
              <a:t> menu</a:t>
            </a:r>
          </a:p>
          <a:p>
            <a:pPr lvl="1">
              <a:lnSpc>
                <a:spcPct val="90000"/>
              </a:lnSpc>
            </a:pPr>
            <a:r>
              <a:rPr lang="en-GB" sz="1000"/>
              <a:t>From the </a:t>
            </a:r>
            <a:r>
              <a:rPr lang="en-GB" sz="1000" b="1"/>
              <a:t>Picture</a:t>
            </a:r>
            <a:r>
              <a:rPr lang="en-GB" sz="1000"/>
              <a:t> tab, click on </a:t>
            </a:r>
            <a:r>
              <a:rPr lang="en-GB" sz="1000" b="1"/>
              <a:t>Select Picture</a:t>
            </a:r>
            <a:r>
              <a:rPr lang="en-GB" sz="1000"/>
              <a:t>. Navigate to the folder containing the image you wish to insert in the Input area. Highlight the image and tick the </a:t>
            </a:r>
            <a:r>
              <a:rPr lang="en-GB" sz="1000" b="1"/>
              <a:t>Lock picture aspect ratio</a:t>
            </a:r>
            <a:r>
              <a:rPr lang="en-GB" sz="1000"/>
              <a:t> box. Click on </a:t>
            </a:r>
            <a:r>
              <a:rPr lang="en-GB" sz="1000" b="1"/>
              <a:t>OK</a:t>
            </a:r>
            <a:r>
              <a:rPr lang="en-GB" sz="1000"/>
              <a:t>.</a:t>
            </a:r>
          </a:p>
          <a:p>
            <a:pPr lvl="1">
              <a:lnSpc>
                <a:spcPct val="90000"/>
              </a:lnSpc>
            </a:pPr>
            <a:r>
              <a:rPr lang="en-GB" sz="1000"/>
              <a:t>You can now preview the image before continuing. If you are happy with how it looks, click </a:t>
            </a:r>
            <a:r>
              <a:rPr lang="en-GB" sz="1000" b="1"/>
              <a:t>Ok</a:t>
            </a:r>
            <a:r>
              <a:rPr lang="en-GB" sz="1000"/>
              <a:t> to continue. Otherwise, repeat the process until you are happy with your selected image</a:t>
            </a:r>
          </a:p>
          <a:p>
            <a:pPr lvl="1">
              <a:lnSpc>
                <a:spcPct val="90000"/>
              </a:lnSpc>
            </a:pPr>
            <a:r>
              <a:rPr lang="en-GB" sz="1000"/>
              <a:t>To exit from </a:t>
            </a:r>
            <a:r>
              <a:rPr lang="en-GB" sz="1000" b="1"/>
              <a:t>Master View</a:t>
            </a:r>
            <a:r>
              <a:rPr lang="en-GB" sz="1000"/>
              <a:t>, click on </a:t>
            </a:r>
            <a:r>
              <a:rPr lang="en-GB" sz="1000" b="1"/>
              <a:t>View&gt;Normal</a:t>
            </a:r>
            <a:r>
              <a:rPr lang="en-GB" sz="1000"/>
              <a:t>. The change you made to the Input graphic should now be visible on the title slide</a:t>
            </a:r>
            <a:endParaRPr lang="en-US" sz="10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r>
              <a:rPr lang="en-GB"/>
              <a:t>It is possible to apply this template to exiting presentations.</a:t>
            </a:r>
          </a:p>
          <a:p>
            <a:pPr lvl="1" indent="177800"/>
            <a:r>
              <a:rPr lang="en-GB"/>
              <a:t>Have the latest presentation template open</a:t>
            </a:r>
          </a:p>
          <a:p>
            <a:pPr lvl="1" indent="177800"/>
            <a:r>
              <a:rPr lang="en-GB"/>
              <a:t>Click on the </a:t>
            </a:r>
            <a:r>
              <a:rPr lang="en-GB" b="1"/>
              <a:t>View</a:t>
            </a:r>
            <a:r>
              <a:rPr lang="en-GB"/>
              <a:t> tab and select </a:t>
            </a:r>
            <a:r>
              <a:rPr lang="en-GB" b="1"/>
              <a:t>Normal </a:t>
            </a:r>
            <a:endParaRPr lang="en-GB"/>
          </a:p>
          <a:p>
            <a:pPr lvl="1" indent="177800"/>
            <a:r>
              <a:rPr lang="en-GB"/>
              <a:t>Delete all unwanted slides</a:t>
            </a:r>
          </a:p>
          <a:p>
            <a:pPr lvl="1" indent="177800"/>
            <a:r>
              <a:rPr lang="en-GB"/>
              <a:t>Click on the </a:t>
            </a:r>
            <a:r>
              <a:rPr lang="en-GB" b="1"/>
              <a:t>Insert</a:t>
            </a:r>
            <a:r>
              <a:rPr lang="en-GB"/>
              <a:t> tab from the menu bar and select </a:t>
            </a:r>
            <a:r>
              <a:rPr lang="en-GB" b="1"/>
              <a:t>Slides from Files</a:t>
            </a:r>
          </a:p>
          <a:p>
            <a:pPr lvl="1" indent="177800"/>
            <a:r>
              <a:rPr lang="en-GB"/>
              <a:t>Click on </a:t>
            </a:r>
            <a:r>
              <a:rPr lang="en-GB" b="1"/>
              <a:t>Browse</a:t>
            </a:r>
            <a:r>
              <a:rPr lang="en-GB"/>
              <a:t>. Navigate to the presentation you wish to update with the new template. Highlight the presentation and click </a:t>
            </a:r>
            <a:r>
              <a:rPr lang="en-GB" b="1"/>
              <a:t>Open</a:t>
            </a:r>
            <a:r>
              <a:rPr lang="en-GB"/>
              <a:t> </a:t>
            </a:r>
          </a:p>
          <a:p>
            <a:pPr lvl="1" indent="177800"/>
            <a:r>
              <a:rPr lang="en-GB"/>
              <a:t>Wait for the slides from the presentation to load and click on </a:t>
            </a:r>
            <a:r>
              <a:rPr lang="en-GB" b="1"/>
              <a:t>Insert All</a:t>
            </a:r>
            <a:r>
              <a:rPr lang="en-GB"/>
              <a:t>. Then click </a:t>
            </a:r>
            <a:r>
              <a:rPr lang="en-GB" b="1"/>
              <a:t>Close</a:t>
            </a:r>
          </a:p>
          <a:p>
            <a:pPr lvl="1" indent="177800"/>
            <a:r>
              <a:rPr lang="en-GB"/>
              <a:t>Check the inserted slides to ensure that the most appropriate master slide has been used on each slide </a:t>
            </a:r>
          </a:p>
          <a:p>
            <a:pPr lvl="1" indent="177800"/>
            <a:r>
              <a:rPr lang="en-GB"/>
              <a:t>To change the master applied to a slide select the slide you wish to apply a different master to then click on the </a:t>
            </a:r>
            <a:r>
              <a:rPr lang="en-GB" b="1"/>
              <a:t>Format</a:t>
            </a:r>
            <a:r>
              <a:rPr lang="en-GB"/>
              <a:t> tab from the menu bar and select </a:t>
            </a:r>
            <a:r>
              <a:rPr lang="en-GB" b="1"/>
              <a:t>Slide Design</a:t>
            </a:r>
          </a:p>
          <a:p>
            <a:pPr lvl="1" indent="177800"/>
            <a:r>
              <a:rPr lang="en-GB"/>
              <a:t>From the </a:t>
            </a:r>
            <a:r>
              <a:rPr lang="en-GB" b="1"/>
              <a:t>Used in This Presentation</a:t>
            </a:r>
            <a:r>
              <a:rPr lang="en-GB"/>
              <a:t> section choose the master you wish to apply to the slide and hover over it to reveal a drop-down arrow. Click on the arrow and select </a:t>
            </a:r>
            <a:r>
              <a:rPr lang="en-GB" b="1"/>
              <a:t>Apply to Selected Slides</a:t>
            </a:r>
          </a:p>
          <a:p>
            <a:r>
              <a:rPr lang="en-GB"/>
              <a:t>It is important to thoroughly check the presentation to ensure that no further formatting is needed.</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r>
              <a:rPr lang="en-GB"/>
              <a:t>It is possible to apply this template to exiting presentations.</a:t>
            </a:r>
          </a:p>
          <a:p>
            <a:pPr lvl="1" indent="177800"/>
            <a:r>
              <a:rPr lang="en-GB"/>
              <a:t>Have the latest presentation template open</a:t>
            </a:r>
          </a:p>
          <a:p>
            <a:pPr lvl="1" indent="177800"/>
            <a:r>
              <a:rPr lang="en-GB"/>
              <a:t>Click on the </a:t>
            </a:r>
            <a:r>
              <a:rPr lang="en-GB" b="1"/>
              <a:t>View</a:t>
            </a:r>
            <a:r>
              <a:rPr lang="en-GB"/>
              <a:t> tab and select </a:t>
            </a:r>
            <a:r>
              <a:rPr lang="en-GB" b="1"/>
              <a:t>Normal </a:t>
            </a:r>
            <a:endParaRPr lang="en-GB"/>
          </a:p>
          <a:p>
            <a:pPr lvl="1" indent="177800"/>
            <a:r>
              <a:rPr lang="en-GB"/>
              <a:t>Delete all unwanted slides</a:t>
            </a:r>
          </a:p>
          <a:p>
            <a:pPr lvl="1" indent="177800"/>
            <a:r>
              <a:rPr lang="en-GB"/>
              <a:t>Click on the </a:t>
            </a:r>
            <a:r>
              <a:rPr lang="en-GB" b="1"/>
              <a:t>Insert</a:t>
            </a:r>
            <a:r>
              <a:rPr lang="en-GB"/>
              <a:t> tab from the menu bar and select </a:t>
            </a:r>
            <a:r>
              <a:rPr lang="en-GB" b="1"/>
              <a:t>Slides from Files</a:t>
            </a:r>
          </a:p>
          <a:p>
            <a:pPr lvl="1" indent="177800"/>
            <a:r>
              <a:rPr lang="en-GB"/>
              <a:t>Click on </a:t>
            </a:r>
            <a:r>
              <a:rPr lang="en-GB" b="1"/>
              <a:t>Browse</a:t>
            </a:r>
            <a:r>
              <a:rPr lang="en-GB"/>
              <a:t>. Navigate to the presentation you wish to update with the new template. Highlight the presentation and click </a:t>
            </a:r>
            <a:r>
              <a:rPr lang="en-GB" b="1"/>
              <a:t>Open</a:t>
            </a:r>
            <a:r>
              <a:rPr lang="en-GB"/>
              <a:t> </a:t>
            </a:r>
          </a:p>
          <a:p>
            <a:pPr lvl="1" indent="177800"/>
            <a:r>
              <a:rPr lang="en-GB"/>
              <a:t>Wait for the slides from the presentation to load and click on </a:t>
            </a:r>
            <a:r>
              <a:rPr lang="en-GB" b="1"/>
              <a:t>Insert All</a:t>
            </a:r>
            <a:r>
              <a:rPr lang="en-GB"/>
              <a:t>. Then click </a:t>
            </a:r>
            <a:r>
              <a:rPr lang="en-GB" b="1"/>
              <a:t>Close</a:t>
            </a:r>
          </a:p>
          <a:p>
            <a:pPr lvl="1" indent="177800"/>
            <a:r>
              <a:rPr lang="en-GB"/>
              <a:t>Check the inserted slides to ensure that the most appropriate master slide has been used on each slide </a:t>
            </a:r>
          </a:p>
          <a:p>
            <a:pPr lvl="1" indent="177800"/>
            <a:r>
              <a:rPr lang="en-GB"/>
              <a:t>To change the master applied to a slide select the slide you wish to apply a different master to then click on the </a:t>
            </a:r>
            <a:r>
              <a:rPr lang="en-GB" b="1"/>
              <a:t>Format</a:t>
            </a:r>
            <a:r>
              <a:rPr lang="en-GB"/>
              <a:t> tab from the menu bar and select </a:t>
            </a:r>
            <a:r>
              <a:rPr lang="en-GB" b="1"/>
              <a:t>Slide Design</a:t>
            </a:r>
          </a:p>
          <a:p>
            <a:pPr lvl="1" indent="177800"/>
            <a:r>
              <a:rPr lang="en-GB"/>
              <a:t>From the </a:t>
            </a:r>
            <a:r>
              <a:rPr lang="en-GB" b="1"/>
              <a:t>Used in This Presentation</a:t>
            </a:r>
            <a:r>
              <a:rPr lang="en-GB"/>
              <a:t> section choose the master you wish to apply to the slide and hover over it to reveal a drop-down arrow. Click on the arrow and select </a:t>
            </a:r>
            <a:r>
              <a:rPr lang="en-GB" b="1"/>
              <a:t>Apply to Selected Slides</a:t>
            </a:r>
          </a:p>
          <a:p>
            <a:r>
              <a:rPr lang="en-GB"/>
              <a:t>It is important to thoroughly check the presentation to ensure that no further formatting is needed.</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r>
              <a:rPr lang="en-GB"/>
              <a:t>It is possible to apply this template to exiting presentations.</a:t>
            </a:r>
          </a:p>
          <a:p>
            <a:pPr lvl="1" indent="177800"/>
            <a:r>
              <a:rPr lang="en-GB"/>
              <a:t>Have the latest presentation template open</a:t>
            </a:r>
          </a:p>
          <a:p>
            <a:pPr lvl="1" indent="177800"/>
            <a:r>
              <a:rPr lang="en-GB"/>
              <a:t>Click on the </a:t>
            </a:r>
            <a:r>
              <a:rPr lang="en-GB" b="1"/>
              <a:t>View</a:t>
            </a:r>
            <a:r>
              <a:rPr lang="en-GB"/>
              <a:t> tab and select </a:t>
            </a:r>
            <a:r>
              <a:rPr lang="en-GB" b="1"/>
              <a:t>Normal </a:t>
            </a:r>
            <a:endParaRPr lang="en-GB"/>
          </a:p>
          <a:p>
            <a:pPr lvl="1" indent="177800"/>
            <a:r>
              <a:rPr lang="en-GB"/>
              <a:t>Delete all unwanted slides</a:t>
            </a:r>
          </a:p>
          <a:p>
            <a:pPr lvl="1" indent="177800"/>
            <a:r>
              <a:rPr lang="en-GB"/>
              <a:t>Click on the </a:t>
            </a:r>
            <a:r>
              <a:rPr lang="en-GB" b="1"/>
              <a:t>Insert</a:t>
            </a:r>
            <a:r>
              <a:rPr lang="en-GB"/>
              <a:t> tab from the menu bar and select </a:t>
            </a:r>
            <a:r>
              <a:rPr lang="en-GB" b="1"/>
              <a:t>Slides from Files</a:t>
            </a:r>
          </a:p>
          <a:p>
            <a:pPr lvl="1" indent="177800"/>
            <a:r>
              <a:rPr lang="en-GB"/>
              <a:t>Click on </a:t>
            </a:r>
            <a:r>
              <a:rPr lang="en-GB" b="1"/>
              <a:t>Browse</a:t>
            </a:r>
            <a:r>
              <a:rPr lang="en-GB"/>
              <a:t>. Navigate to the presentation you wish to update with the new template. Highlight the presentation and click </a:t>
            </a:r>
            <a:r>
              <a:rPr lang="en-GB" b="1"/>
              <a:t>Open</a:t>
            </a:r>
            <a:r>
              <a:rPr lang="en-GB"/>
              <a:t> </a:t>
            </a:r>
          </a:p>
          <a:p>
            <a:pPr lvl="1" indent="177800"/>
            <a:r>
              <a:rPr lang="en-GB"/>
              <a:t>Wait for the slides from the presentation to load and click on </a:t>
            </a:r>
            <a:r>
              <a:rPr lang="en-GB" b="1"/>
              <a:t>Insert All</a:t>
            </a:r>
            <a:r>
              <a:rPr lang="en-GB"/>
              <a:t>. Then click </a:t>
            </a:r>
            <a:r>
              <a:rPr lang="en-GB" b="1"/>
              <a:t>Close</a:t>
            </a:r>
          </a:p>
          <a:p>
            <a:pPr lvl="1" indent="177800"/>
            <a:r>
              <a:rPr lang="en-GB"/>
              <a:t>Check the inserted slides to ensure that the most appropriate master slide has been used on each slide </a:t>
            </a:r>
          </a:p>
          <a:p>
            <a:pPr lvl="1" indent="177800"/>
            <a:r>
              <a:rPr lang="en-GB"/>
              <a:t>To change the master applied to a slide select the slide you wish to apply a different master to then click on the </a:t>
            </a:r>
            <a:r>
              <a:rPr lang="en-GB" b="1"/>
              <a:t>Format</a:t>
            </a:r>
            <a:r>
              <a:rPr lang="en-GB"/>
              <a:t> tab from the menu bar and select </a:t>
            </a:r>
            <a:r>
              <a:rPr lang="en-GB" b="1"/>
              <a:t>Slide Design</a:t>
            </a:r>
          </a:p>
          <a:p>
            <a:pPr lvl="1" indent="177800"/>
            <a:r>
              <a:rPr lang="en-GB"/>
              <a:t>From the </a:t>
            </a:r>
            <a:r>
              <a:rPr lang="en-GB" b="1"/>
              <a:t>Used in This Presentation</a:t>
            </a:r>
            <a:r>
              <a:rPr lang="en-GB"/>
              <a:t> section choose the master you wish to apply to the slide and hover over it to reveal a drop-down arrow. Click on the arrow and select </a:t>
            </a:r>
            <a:r>
              <a:rPr lang="en-GB" b="1"/>
              <a:t>Apply to Selected Slides</a:t>
            </a:r>
          </a:p>
          <a:p>
            <a:r>
              <a:rPr lang="en-GB"/>
              <a:t>It is important to thoroughly check the presentation to ensure that no further formatting is needed.</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r>
              <a:rPr lang="en-GB"/>
              <a:t>It is possible to apply this template to exiting presentations.</a:t>
            </a:r>
          </a:p>
          <a:p>
            <a:pPr lvl="1" indent="177800"/>
            <a:r>
              <a:rPr lang="en-GB"/>
              <a:t>Have the latest presentation template open</a:t>
            </a:r>
          </a:p>
          <a:p>
            <a:pPr lvl="1" indent="177800"/>
            <a:r>
              <a:rPr lang="en-GB"/>
              <a:t>Click on the </a:t>
            </a:r>
            <a:r>
              <a:rPr lang="en-GB" b="1"/>
              <a:t>View</a:t>
            </a:r>
            <a:r>
              <a:rPr lang="en-GB"/>
              <a:t> tab and select </a:t>
            </a:r>
            <a:r>
              <a:rPr lang="en-GB" b="1"/>
              <a:t>Normal </a:t>
            </a:r>
            <a:endParaRPr lang="en-GB"/>
          </a:p>
          <a:p>
            <a:pPr lvl="1" indent="177800"/>
            <a:r>
              <a:rPr lang="en-GB"/>
              <a:t>Delete all unwanted slides</a:t>
            </a:r>
          </a:p>
          <a:p>
            <a:pPr lvl="1" indent="177800"/>
            <a:r>
              <a:rPr lang="en-GB"/>
              <a:t>Click on the </a:t>
            </a:r>
            <a:r>
              <a:rPr lang="en-GB" b="1"/>
              <a:t>Insert</a:t>
            </a:r>
            <a:r>
              <a:rPr lang="en-GB"/>
              <a:t> tab from the menu bar and select </a:t>
            </a:r>
            <a:r>
              <a:rPr lang="en-GB" b="1"/>
              <a:t>Slides from Files</a:t>
            </a:r>
          </a:p>
          <a:p>
            <a:pPr lvl="1" indent="177800"/>
            <a:r>
              <a:rPr lang="en-GB"/>
              <a:t>Click on </a:t>
            </a:r>
            <a:r>
              <a:rPr lang="en-GB" b="1"/>
              <a:t>Browse</a:t>
            </a:r>
            <a:r>
              <a:rPr lang="en-GB"/>
              <a:t>. Navigate to the presentation you wish to update with the new template. Highlight the presentation and click </a:t>
            </a:r>
            <a:r>
              <a:rPr lang="en-GB" b="1"/>
              <a:t>Open</a:t>
            </a:r>
            <a:r>
              <a:rPr lang="en-GB"/>
              <a:t> </a:t>
            </a:r>
          </a:p>
          <a:p>
            <a:pPr lvl="1" indent="177800"/>
            <a:r>
              <a:rPr lang="en-GB"/>
              <a:t>Wait for the slides from the presentation to load and click on </a:t>
            </a:r>
            <a:r>
              <a:rPr lang="en-GB" b="1"/>
              <a:t>Insert All</a:t>
            </a:r>
            <a:r>
              <a:rPr lang="en-GB"/>
              <a:t>. Then click </a:t>
            </a:r>
            <a:r>
              <a:rPr lang="en-GB" b="1"/>
              <a:t>Close</a:t>
            </a:r>
          </a:p>
          <a:p>
            <a:pPr lvl="1" indent="177800"/>
            <a:r>
              <a:rPr lang="en-GB"/>
              <a:t>Check the inserted slides to ensure that the most appropriate master slide has been used on each slide </a:t>
            </a:r>
          </a:p>
          <a:p>
            <a:pPr lvl="1" indent="177800"/>
            <a:r>
              <a:rPr lang="en-GB"/>
              <a:t>To change the master applied to a slide select the slide you wish to apply a different master to then click on the </a:t>
            </a:r>
            <a:r>
              <a:rPr lang="en-GB" b="1"/>
              <a:t>Format</a:t>
            </a:r>
            <a:r>
              <a:rPr lang="en-GB"/>
              <a:t> tab from the menu bar and select </a:t>
            </a:r>
            <a:r>
              <a:rPr lang="en-GB" b="1"/>
              <a:t>Slide Design</a:t>
            </a:r>
          </a:p>
          <a:p>
            <a:pPr lvl="1" indent="177800"/>
            <a:r>
              <a:rPr lang="en-GB"/>
              <a:t>From the </a:t>
            </a:r>
            <a:r>
              <a:rPr lang="en-GB" b="1"/>
              <a:t>Used in This Presentation</a:t>
            </a:r>
            <a:r>
              <a:rPr lang="en-GB"/>
              <a:t> section choose the master you wish to apply to the slide and hover over it to reveal a drop-down arrow. Click on the arrow and select </a:t>
            </a:r>
            <a:r>
              <a:rPr lang="en-GB" b="1"/>
              <a:t>Apply to Selected Slides</a:t>
            </a:r>
          </a:p>
          <a:p>
            <a:r>
              <a:rPr lang="en-GB"/>
              <a:t>It is important to thoroughly check the presentation to ensure that no further formatting is needed.</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r>
              <a:rPr lang="en-GB"/>
              <a:t>It is possible to apply this template to exiting presentations.</a:t>
            </a:r>
          </a:p>
          <a:p>
            <a:pPr lvl="1" indent="177800"/>
            <a:r>
              <a:rPr lang="en-GB"/>
              <a:t>Have the latest presentation template open</a:t>
            </a:r>
          </a:p>
          <a:p>
            <a:pPr lvl="1" indent="177800"/>
            <a:r>
              <a:rPr lang="en-GB"/>
              <a:t>Click on the </a:t>
            </a:r>
            <a:r>
              <a:rPr lang="en-GB" b="1"/>
              <a:t>View</a:t>
            </a:r>
            <a:r>
              <a:rPr lang="en-GB"/>
              <a:t> tab and select </a:t>
            </a:r>
            <a:r>
              <a:rPr lang="en-GB" b="1"/>
              <a:t>Normal </a:t>
            </a:r>
            <a:endParaRPr lang="en-GB"/>
          </a:p>
          <a:p>
            <a:pPr lvl="1" indent="177800"/>
            <a:r>
              <a:rPr lang="en-GB"/>
              <a:t>Delete all unwanted slides</a:t>
            </a:r>
          </a:p>
          <a:p>
            <a:pPr lvl="1" indent="177800"/>
            <a:r>
              <a:rPr lang="en-GB"/>
              <a:t>Click on the </a:t>
            </a:r>
            <a:r>
              <a:rPr lang="en-GB" b="1"/>
              <a:t>Insert</a:t>
            </a:r>
            <a:r>
              <a:rPr lang="en-GB"/>
              <a:t> tab from the menu bar and select </a:t>
            </a:r>
            <a:r>
              <a:rPr lang="en-GB" b="1"/>
              <a:t>Slides from Files</a:t>
            </a:r>
          </a:p>
          <a:p>
            <a:pPr lvl="1" indent="177800"/>
            <a:r>
              <a:rPr lang="en-GB"/>
              <a:t>Click on </a:t>
            </a:r>
            <a:r>
              <a:rPr lang="en-GB" b="1"/>
              <a:t>Browse</a:t>
            </a:r>
            <a:r>
              <a:rPr lang="en-GB"/>
              <a:t>. Navigate to the presentation you wish to update with the new template. Highlight the presentation and click </a:t>
            </a:r>
            <a:r>
              <a:rPr lang="en-GB" b="1"/>
              <a:t>Open</a:t>
            </a:r>
            <a:r>
              <a:rPr lang="en-GB"/>
              <a:t> </a:t>
            </a:r>
          </a:p>
          <a:p>
            <a:pPr lvl="1" indent="177800"/>
            <a:r>
              <a:rPr lang="en-GB"/>
              <a:t>Wait for the slides from the presentation to load and click on </a:t>
            </a:r>
            <a:r>
              <a:rPr lang="en-GB" b="1"/>
              <a:t>Insert All</a:t>
            </a:r>
            <a:r>
              <a:rPr lang="en-GB"/>
              <a:t>. Then click </a:t>
            </a:r>
            <a:r>
              <a:rPr lang="en-GB" b="1"/>
              <a:t>Close</a:t>
            </a:r>
          </a:p>
          <a:p>
            <a:pPr lvl="1" indent="177800"/>
            <a:r>
              <a:rPr lang="en-GB"/>
              <a:t>Check the inserted slides to ensure that the most appropriate master slide has been used on each slide </a:t>
            </a:r>
          </a:p>
          <a:p>
            <a:pPr lvl="1" indent="177800"/>
            <a:r>
              <a:rPr lang="en-GB"/>
              <a:t>To change the master applied to a slide select the slide you wish to apply a different master to then click on the </a:t>
            </a:r>
            <a:r>
              <a:rPr lang="en-GB" b="1"/>
              <a:t>Format</a:t>
            </a:r>
            <a:r>
              <a:rPr lang="en-GB"/>
              <a:t> tab from the menu bar and select </a:t>
            </a:r>
            <a:r>
              <a:rPr lang="en-GB" b="1"/>
              <a:t>Slide Design</a:t>
            </a:r>
          </a:p>
          <a:p>
            <a:pPr lvl="1" indent="177800"/>
            <a:r>
              <a:rPr lang="en-GB"/>
              <a:t>From the </a:t>
            </a:r>
            <a:r>
              <a:rPr lang="en-GB" b="1"/>
              <a:t>Used in This Presentation</a:t>
            </a:r>
            <a:r>
              <a:rPr lang="en-GB"/>
              <a:t> section choose the master you wish to apply to the slide and hover over it to reveal a drop-down arrow. Click on the arrow and select </a:t>
            </a:r>
            <a:r>
              <a:rPr lang="en-GB" b="1"/>
              <a:t>Apply to Selected Slides</a:t>
            </a:r>
          </a:p>
          <a:p>
            <a:r>
              <a:rPr lang="en-GB"/>
              <a:t>It is important to thoroughly check the presentation to ensure that no further formatting is needed.</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Rot="1" noChangeAspect="1" noChangeArrowheads="1" noTextEdit="1"/>
          </p:cNvSpPr>
          <p:nvPr>
            <p:ph type="sldImg"/>
          </p:nvPr>
        </p:nvSpPr>
        <p:spPr>
          <a:ln/>
        </p:spPr>
      </p:sp>
      <p:sp>
        <p:nvSpPr>
          <p:cNvPr id="2457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r>
              <a:rPr lang="en-GB"/>
              <a:t>It is possible to apply this template to exiting presentations.</a:t>
            </a:r>
          </a:p>
          <a:p>
            <a:pPr lvl="1" indent="177800"/>
            <a:r>
              <a:rPr lang="en-GB"/>
              <a:t>Have the latest presentation template open</a:t>
            </a:r>
          </a:p>
          <a:p>
            <a:pPr lvl="1" indent="177800"/>
            <a:r>
              <a:rPr lang="en-GB"/>
              <a:t>Click on the </a:t>
            </a:r>
            <a:r>
              <a:rPr lang="en-GB" b="1"/>
              <a:t>View</a:t>
            </a:r>
            <a:r>
              <a:rPr lang="en-GB"/>
              <a:t> tab and select </a:t>
            </a:r>
            <a:r>
              <a:rPr lang="en-GB" b="1"/>
              <a:t>Normal </a:t>
            </a:r>
            <a:endParaRPr lang="en-GB"/>
          </a:p>
          <a:p>
            <a:pPr lvl="1" indent="177800"/>
            <a:r>
              <a:rPr lang="en-GB"/>
              <a:t>Delete all unwanted slides</a:t>
            </a:r>
          </a:p>
          <a:p>
            <a:pPr lvl="1" indent="177800"/>
            <a:r>
              <a:rPr lang="en-GB"/>
              <a:t>Click on the </a:t>
            </a:r>
            <a:r>
              <a:rPr lang="en-GB" b="1"/>
              <a:t>Insert</a:t>
            </a:r>
            <a:r>
              <a:rPr lang="en-GB"/>
              <a:t> tab from the menu bar and select </a:t>
            </a:r>
            <a:r>
              <a:rPr lang="en-GB" b="1"/>
              <a:t>Slides from Files</a:t>
            </a:r>
          </a:p>
          <a:p>
            <a:pPr lvl="1" indent="177800"/>
            <a:r>
              <a:rPr lang="en-GB"/>
              <a:t>Click on </a:t>
            </a:r>
            <a:r>
              <a:rPr lang="en-GB" b="1"/>
              <a:t>Browse</a:t>
            </a:r>
            <a:r>
              <a:rPr lang="en-GB"/>
              <a:t>. Navigate to the presentation you wish to update with the new template. Highlight the presentation and click </a:t>
            </a:r>
            <a:r>
              <a:rPr lang="en-GB" b="1"/>
              <a:t>Open</a:t>
            </a:r>
            <a:r>
              <a:rPr lang="en-GB"/>
              <a:t> </a:t>
            </a:r>
          </a:p>
          <a:p>
            <a:pPr lvl="1" indent="177800"/>
            <a:r>
              <a:rPr lang="en-GB"/>
              <a:t>Wait for the slides from the presentation to load and click on </a:t>
            </a:r>
            <a:r>
              <a:rPr lang="en-GB" b="1"/>
              <a:t>Insert All</a:t>
            </a:r>
            <a:r>
              <a:rPr lang="en-GB"/>
              <a:t>. Then click </a:t>
            </a:r>
            <a:r>
              <a:rPr lang="en-GB" b="1"/>
              <a:t>Close</a:t>
            </a:r>
          </a:p>
          <a:p>
            <a:pPr lvl="1" indent="177800"/>
            <a:r>
              <a:rPr lang="en-GB"/>
              <a:t>Check the inserted slides to ensure that the most appropriate master slide has been used on each slide </a:t>
            </a:r>
          </a:p>
          <a:p>
            <a:pPr lvl="1" indent="177800"/>
            <a:r>
              <a:rPr lang="en-GB"/>
              <a:t>To change the master applied to a slide select the slide you wish to apply a different master to then click on the </a:t>
            </a:r>
            <a:r>
              <a:rPr lang="en-GB" b="1"/>
              <a:t>Format</a:t>
            </a:r>
            <a:r>
              <a:rPr lang="en-GB"/>
              <a:t> tab from the menu bar and select </a:t>
            </a:r>
            <a:r>
              <a:rPr lang="en-GB" b="1"/>
              <a:t>Slide Design</a:t>
            </a:r>
          </a:p>
          <a:p>
            <a:pPr lvl="1" indent="177800"/>
            <a:r>
              <a:rPr lang="en-GB"/>
              <a:t>From the </a:t>
            </a:r>
            <a:r>
              <a:rPr lang="en-GB" b="1"/>
              <a:t>Used in This Presentation</a:t>
            </a:r>
            <a:r>
              <a:rPr lang="en-GB"/>
              <a:t> section choose the master you wish to apply to the slide and hover over it to reveal a drop-down arrow. Click on the arrow and select </a:t>
            </a:r>
            <a:r>
              <a:rPr lang="en-GB" b="1"/>
              <a:t>Apply to Selected Slides</a:t>
            </a:r>
          </a:p>
          <a:p>
            <a:r>
              <a:rPr lang="en-GB"/>
              <a:t>It is important to thoroughly check the presentation to ensure that no further formatting is needed.</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Rot="1" noChangeAspect="1" noChangeArrowheads="1" noTextEdit="1"/>
          </p:cNvSpPr>
          <p:nvPr>
            <p:ph type="sldImg"/>
          </p:nvPr>
        </p:nvSpPr>
        <p:spPr>
          <a:ln/>
        </p:spPr>
      </p:sp>
      <p:sp>
        <p:nvSpPr>
          <p:cNvPr id="2457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r>
              <a:rPr lang="en-GB"/>
              <a:t>It is possible to apply this template to exiting presentations.</a:t>
            </a:r>
          </a:p>
          <a:p>
            <a:pPr lvl="1" indent="177800"/>
            <a:r>
              <a:rPr lang="en-GB"/>
              <a:t>Have the latest presentation template open</a:t>
            </a:r>
          </a:p>
          <a:p>
            <a:pPr lvl="1" indent="177800"/>
            <a:r>
              <a:rPr lang="en-GB"/>
              <a:t>Click on the </a:t>
            </a:r>
            <a:r>
              <a:rPr lang="en-GB" b="1"/>
              <a:t>View</a:t>
            </a:r>
            <a:r>
              <a:rPr lang="en-GB"/>
              <a:t> tab and select </a:t>
            </a:r>
            <a:r>
              <a:rPr lang="en-GB" b="1"/>
              <a:t>Normal </a:t>
            </a:r>
            <a:endParaRPr lang="en-GB"/>
          </a:p>
          <a:p>
            <a:pPr lvl="1" indent="177800"/>
            <a:r>
              <a:rPr lang="en-GB"/>
              <a:t>Delete all unwanted slides</a:t>
            </a:r>
          </a:p>
          <a:p>
            <a:pPr lvl="1" indent="177800"/>
            <a:r>
              <a:rPr lang="en-GB"/>
              <a:t>Click on the </a:t>
            </a:r>
            <a:r>
              <a:rPr lang="en-GB" b="1"/>
              <a:t>Insert</a:t>
            </a:r>
            <a:r>
              <a:rPr lang="en-GB"/>
              <a:t> tab from the menu bar and select </a:t>
            </a:r>
            <a:r>
              <a:rPr lang="en-GB" b="1"/>
              <a:t>Slides from Files</a:t>
            </a:r>
          </a:p>
          <a:p>
            <a:pPr lvl="1" indent="177800"/>
            <a:r>
              <a:rPr lang="en-GB"/>
              <a:t>Click on </a:t>
            </a:r>
            <a:r>
              <a:rPr lang="en-GB" b="1"/>
              <a:t>Browse</a:t>
            </a:r>
            <a:r>
              <a:rPr lang="en-GB"/>
              <a:t>. Navigate to the presentation you wish to update with the new template. Highlight the presentation and click </a:t>
            </a:r>
            <a:r>
              <a:rPr lang="en-GB" b="1"/>
              <a:t>Open</a:t>
            </a:r>
            <a:r>
              <a:rPr lang="en-GB"/>
              <a:t> </a:t>
            </a:r>
          </a:p>
          <a:p>
            <a:pPr lvl="1" indent="177800"/>
            <a:r>
              <a:rPr lang="en-GB"/>
              <a:t>Wait for the slides from the presentation to load and click on </a:t>
            </a:r>
            <a:r>
              <a:rPr lang="en-GB" b="1"/>
              <a:t>Insert All</a:t>
            </a:r>
            <a:r>
              <a:rPr lang="en-GB"/>
              <a:t>. Then click </a:t>
            </a:r>
            <a:r>
              <a:rPr lang="en-GB" b="1"/>
              <a:t>Close</a:t>
            </a:r>
          </a:p>
          <a:p>
            <a:pPr lvl="1" indent="177800"/>
            <a:r>
              <a:rPr lang="en-GB"/>
              <a:t>Check the inserted slides to ensure that the most appropriate master slide has been used on each slide </a:t>
            </a:r>
          </a:p>
          <a:p>
            <a:pPr lvl="1" indent="177800"/>
            <a:r>
              <a:rPr lang="en-GB"/>
              <a:t>To change the master applied to a slide select the slide you wish to apply a different master to then click on the </a:t>
            </a:r>
            <a:r>
              <a:rPr lang="en-GB" b="1"/>
              <a:t>Format</a:t>
            </a:r>
            <a:r>
              <a:rPr lang="en-GB"/>
              <a:t> tab from the menu bar and select </a:t>
            </a:r>
            <a:r>
              <a:rPr lang="en-GB" b="1"/>
              <a:t>Slide Design</a:t>
            </a:r>
          </a:p>
          <a:p>
            <a:pPr lvl="1" indent="177800"/>
            <a:r>
              <a:rPr lang="en-GB"/>
              <a:t>From the </a:t>
            </a:r>
            <a:r>
              <a:rPr lang="en-GB" b="1"/>
              <a:t>Used in This Presentation</a:t>
            </a:r>
            <a:r>
              <a:rPr lang="en-GB"/>
              <a:t> section choose the master you wish to apply to the slide and hover over it to reveal a drop-down arrow. Click on the arrow and select </a:t>
            </a:r>
            <a:r>
              <a:rPr lang="en-GB" b="1"/>
              <a:t>Apply to Selected Slides</a:t>
            </a:r>
          </a:p>
          <a:p>
            <a:r>
              <a:rPr lang="en-GB"/>
              <a:t>It is important to thoroughly check the presentation to ensure that no further formatting is needed.</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r>
              <a:rPr lang="en-GB"/>
              <a:t>It is possible to apply this template to exiting presentations.</a:t>
            </a:r>
          </a:p>
          <a:p>
            <a:pPr lvl="1" indent="177800"/>
            <a:r>
              <a:rPr lang="en-GB"/>
              <a:t>Have the latest presentation template open</a:t>
            </a:r>
          </a:p>
          <a:p>
            <a:pPr lvl="1" indent="177800"/>
            <a:r>
              <a:rPr lang="en-GB"/>
              <a:t>Click on the </a:t>
            </a:r>
            <a:r>
              <a:rPr lang="en-GB" b="1"/>
              <a:t>View</a:t>
            </a:r>
            <a:r>
              <a:rPr lang="en-GB"/>
              <a:t> tab and select </a:t>
            </a:r>
            <a:r>
              <a:rPr lang="en-GB" b="1"/>
              <a:t>Normal </a:t>
            </a:r>
            <a:endParaRPr lang="en-GB"/>
          </a:p>
          <a:p>
            <a:pPr lvl="1" indent="177800"/>
            <a:r>
              <a:rPr lang="en-GB"/>
              <a:t>Delete all unwanted slides</a:t>
            </a:r>
          </a:p>
          <a:p>
            <a:pPr lvl="1" indent="177800"/>
            <a:r>
              <a:rPr lang="en-GB"/>
              <a:t>Click on the </a:t>
            </a:r>
            <a:r>
              <a:rPr lang="en-GB" b="1"/>
              <a:t>Insert</a:t>
            </a:r>
            <a:r>
              <a:rPr lang="en-GB"/>
              <a:t> tab from the menu bar and select </a:t>
            </a:r>
            <a:r>
              <a:rPr lang="en-GB" b="1"/>
              <a:t>Slides from Files</a:t>
            </a:r>
          </a:p>
          <a:p>
            <a:pPr lvl="1" indent="177800"/>
            <a:r>
              <a:rPr lang="en-GB"/>
              <a:t>Click on </a:t>
            </a:r>
            <a:r>
              <a:rPr lang="en-GB" b="1"/>
              <a:t>Browse</a:t>
            </a:r>
            <a:r>
              <a:rPr lang="en-GB"/>
              <a:t>. Navigate to the presentation you wish to update with the new template. Highlight the presentation and click </a:t>
            </a:r>
            <a:r>
              <a:rPr lang="en-GB" b="1"/>
              <a:t>Open</a:t>
            </a:r>
            <a:r>
              <a:rPr lang="en-GB"/>
              <a:t> </a:t>
            </a:r>
          </a:p>
          <a:p>
            <a:pPr lvl="1" indent="177800"/>
            <a:r>
              <a:rPr lang="en-GB"/>
              <a:t>Wait for the slides from the presentation to load and click on </a:t>
            </a:r>
            <a:r>
              <a:rPr lang="en-GB" b="1"/>
              <a:t>Insert All</a:t>
            </a:r>
            <a:r>
              <a:rPr lang="en-GB"/>
              <a:t>. Then click </a:t>
            </a:r>
            <a:r>
              <a:rPr lang="en-GB" b="1"/>
              <a:t>Close</a:t>
            </a:r>
          </a:p>
          <a:p>
            <a:pPr lvl="1" indent="177800"/>
            <a:r>
              <a:rPr lang="en-GB"/>
              <a:t>Check the inserted slides to ensure that the most appropriate master slide has been used on each slide </a:t>
            </a:r>
          </a:p>
          <a:p>
            <a:pPr lvl="1" indent="177800"/>
            <a:r>
              <a:rPr lang="en-GB"/>
              <a:t>To change the master applied to a slide select the slide you wish to apply a different master to then click on the </a:t>
            </a:r>
            <a:r>
              <a:rPr lang="en-GB" b="1"/>
              <a:t>Format</a:t>
            </a:r>
            <a:r>
              <a:rPr lang="en-GB"/>
              <a:t> tab from the menu bar and select </a:t>
            </a:r>
            <a:r>
              <a:rPr lang="en-GB" b="1"/>
              <a:t>Slide Design</a:t>
            </a:r>
          </a:p>
          <a:p>
            <a:pPr lvl="1" indent="177800"/>
            <a:r>
              <a:rPr lang="en-GB"/>
              <a:t>From the </a:t>
            </a:r>
            <a:r>
              <a:rPr lang="en-GB" b="1"/>
              <a:t>Used in This Presentation</a:t>
            </a:r>
            <a:r>
              <a:rPr lang="en-GB"/>
              <a:t> section choose the master you wish to apply to the slide and hover over it to reveal a drop-down arrow. Click on the arrow and select </a:t>
            </a:r>
            <a:r>
              <a:rPr lang="en-GB" b="1"/>
              <a:t>Apply to Selected Slides</a:t>
            </a:r>
          </a:p>
          <a:p>
            <a:r>
              <a:rPr lang="en-GB"/>
              <a:t>It is important to thoroughly check the presentation to ensure that no further formatting is needed.</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r>
              <a:rPr lang="en-GB"/>
              <a:t>It is possible to apply this template to exiting presentations.</a:t>
            </a:r>
          </a:p>
          <a:p>
            <a:pPr lvl="1" indent="177800"/>
            <a:r>
              <a:rPr lang="en-GB"/>
              <a:t>Have the latest presentation template open</a:t>
            </a:r>
          </a:p>
          <a:p>
            <a:pPr lvl="1" indent="177800"/>
            <a:r>
              <a:rPr lang="en-GB"/>
              <a:t>Click on the </a:t>
            </a:r>
            <a:r>
              <a:rPr lang="en-GB" b="1"/>
              <a:t>View</a:t>
            </a:r>
            <a:r>
              <a:rPr lang="en-GB"/>
              <a:t> tab and select </a:t>
            </a:r>
            <a:r>
              <a:rPr lang="en-GB" b="1"/>
              <a:t>Normal </a:t>
            </a:r>
            <a:endParaRPr lang="en-GB"/>
          </a:p>
          <a:p>
            <a:pPr lvl="1" indent="177800"/>
            <a:r>
              <a:rPr lang="en-GB"/>
              <a:t>Delete all unwanted slides</a:t>
            </a:r>
          </a:p>
          <a:p>
            <a:pPr lvl="1" indent="177800"/>
            <a:r>
              <a:rPr lang="en-GB"/>
              <a:t>Click on the </a:t>
            </a:r>
            <a:r>
              <a:rPr lang="en-GB" b="1"/>
              <a:t>Insert</a:t>
            </a:r>
            <a:r>
              <a:rPr lang="en-GB"/>
              <a:t> tab from the menu bar and select </a:t>
            </a:r>
            <a:r>
              <a:rPr lang="en-GB" b="1"/>
              <a:t>Slides from Files</a:t>
            </a:r>
          </a:p>
          <a:p>
            <a:pPr lvl="1" indent="177800"/>
            <a:r>
              <a:rPr lang="en-GB"/>
              <a:t>Click on </a:t>
            </a:r>
            <a:r>
              <a:rPr lang="en-GB" b="1"/>
              <a:t>Browse</a:t>
            </a:r>
            <a:r>
              <a:rPr lang="en-GB"/>
              <a:t>. Navigate to the presentation you wish to update with the new template. Highlight the presentation and click </a:t>
            </a:r>
            <a:r>
              <a:rPr lang="en-GB" b="1"/>
              <a:t>Open</a:t>
            </a:r>
            <a:r>
              <a:rPr lang="en-GB"/>
              <a:t> </a:t>
            </a:r>
          </a:p>
          <a:p>
            <a:pPr lvl="1" indent="177800"/>
            <a:r>
              <a:rPr lang="en-GB"/>
              <a:t>Wait for the slides from the presentation to load and click on </a:t>
            </a:r>
            <a:r>
              <a:rPr lang="en-GB" b="1"/>
              <a:t>Insert All</a:t>
            </a:r>
            <a:r>
              <a:rPr lang="en-GB"/>
              <a:t>. Then click </a:t>
            </a:r>
            <a:r>
              <a:rPr lang="en-GB" b="1"/>
              <a:t>Close</a:t>
            </a:r>
          </a:p>
          <a:p>
            <a:pPr lvl="1" indent="177800"/>
            <a:r>
              <a:rPr lang="en-GB"/>
              <a:t>Check the inserted slides to ensure that the most appropriate master slide has been used on each slide </a:t>
            </a:r>
          </a:p>
          <a:p>
            <a:pPr lvl="1" indent="177800"/>
            <a:r>
              <a:rPr lang="en-GB"/>
              <a:t>To change the master applied to a slide select the slide you wish to apply a different master to then click on the </a:t>
            </a:r>
            <a:r>
              <a:rPr lang="en-GB" b="1"/>
              <a:t>Format</a:t>
            </a:r>
            <a:r>
              <a:rPr lang="en-GB"/>
              <a:t> tab from the menu bar and select </a:t>
            </a:r>
            <a:r>
              <a:rPr lang="en-GB" b="1"/>
              <a:t>Slide Design</a:t>
            </a:r>
          </a:p>
          <a:p>
            <a:pPr lvl="1" indent="177800"/>
            <a:r>
              <a:rPr lang="en-GB"/>
              <a:t>From the </a:t>
            </a:r>
            <a:r>
              <a:rPr lang="en-GB" b="1"/>
              <a:t>Used in This Presentation</a:t>
            </a:r>
            <a:r>
              <a:rPr lang="en-GB"/>
              <a:t> section choose the master you wish to apply to the slide and hover over it to reveal a drop-down arrow. Click on the arrow and select </a:t>
            </a:r>
            <a:r>
              <a:rPr lang="en-GB" b="1"/>
              <a:t>Apply to Selected Slides</a:t>
            </a:r>
          </a:p>
          <a:p>
            <a:r>
              <a:rPr lang="en-GB"/>
              <a:t>It is important to thoroughly check the presentation to ensure that no further formatting is needed.</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Rot="1" noChangeAspect="1" noChangeArrowheads="1" noTextEdit="1"/>
          </p:cNvSpPr>
          <p:nvPr>
            <p:ph type="sldImg"/>
          </p:nvPr>
        </p:nvSpPr>
        <p:spPr>
          <a:ln/>
        </p:spPr>
      </p:sp>
      <p:sp>
        <p:nvSpPr>
          <p:cNvPr id="2457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r>
              <a:rPr lang="en-GB"/>
              <a:t>It is possible to apply this template to exiting presentations.</a:t>
            </a:r>
          </a:p>
          <a:p>
            <a:pPr lvl="1" indent="177800"/>
            <a:r>
              <a:rPr lang="en-GB"/>
              <a:t>Have the latest presentation template open</a:t>
            </a:r>
          </a:p>
          <a:p>
            <a:pPr lvl="1" indent="177800"/>
            <a:r>
              <a:rPr lang="en-GB"/>
              <a:t>Click on the </a:t>
            </a:r>
            <a:r>
              <a:rPr lang="en-GB" b="1"/>
              <a:t>View</a:t>
            </a:r>
            <a:r>
              <a:rPr lang="en-GB"/>
              <a:t> tab and select </a:t>
            </a:r>
            <a:r>
              <a:rPr lang="en-GB" b="1"/>
              <a:t>Normal </a:t>
            </a:r>
            <a:endParaRPr lang="en-GB"/>
          </a:p>
          <a:p>
            <a:pPr lvl="1" indent="177800"/>
            <a:r>
              <a:rPr lang="en-GB"/>
              <a:t>Delete all unwanted slides</a:t>
            </a:r>
          </a:p>
          <a:p>
            <a:pPr lvl="1" indent="177800"/>
            <a:r>
              <a:rPr lang="en-GB"/>
              <a:t>Click on the </a:t>
            </a:r>
            <a:r>
              <a:rPr lang="en-GB" b="1"/>
              <a:t>Insert</a:t>
            </a:r>
            <a:r>
              <a:rPr lang="en-GB"/>
              <a:t> tab from the menu bar and select </a:t>
            </a:r>
            <a:r>
              <a:rPr lang="en-GB" b="1"/>
              <a:t>Slides from Files</a:t>
            </a:r>
          </a:p>
          <a:p>
            <a:pPr lvl="1" indent="177800"/>
            <a:r>
              <a:rPr lang="en-GB"/>
              <a:t>Click on </a:t>
            </a:r>
            <a:r>
              <a:rPr lang="en-GB" b="1"/>
              <a:t>Browse</a:t>
            </a:r>
            <a:r>
              <a:rPr lang="en-GB"/>
              <a:t>. Navigate to the presentation you wish to update with the new template. Highlight the presentation and click </a:t>
            </a:r>
            <a:r>
              <a:rPr lang="en-GB" b="1"/>
              <a:t>Open</a:t>
            </a:r>
            <a:r>
              <a:rPr lang="en-GB"/>
              <a:t> </a:t>
            </a:r>
          </a:p>
          <a:p>
            <a:pPr lvl="1" indent="177800"/>
            <a:r>
              <a:rPr lang="en-GB"/>
              <a:t>Wait for the slides from the presentation to load and click on </a:t>
            </a:r>
            <a:r>
              <a:rPr lang="en-GB" b="1"/>
              <a:t>Insert All</a:t>
            </a:r>
            <a:r>
              <a:rPr lang="en-GB"/>
              <a:t>. Then click </a:t>
            </a:r>
            <a:r>
              <a:rPr lang="en-GB" b="1"/>
              <a:t>Close</a:t>
            </a:r>
          </a:p>
          <a:p>
            <a:pPr lvl="1" indent="177800"/>
            <a:r>
              <a:rPr lang="en-GB"/>
              <a:t>Check the inserted slides to ensure that the most appropriate master slide has been used on each slide </a:t>
            </a:r>
          </a:p>
          <a:p>
            <a:pPr lvl="1" indent="177800"/>
            <a:r>
              <a:rPr lang="en-GB"/>
              <a:t>To change the master applied to a slide select the slide you wish to apply a different master to then click on the </a:t>
            </a:r>
            <a:r>
              <a:rPr lang="en-GB" b="1"/>
              <a:t>Format</a:t>
            </a:r>
            <a:r>
              <a:rPr lang="en-GB"/>
              <a:t> tab from the menu bar and select </a:t>
            </a:r>
            <a:r>
              <a:rPr lang="en-GB" b="1"/>
              <a:t>Slide Design</a:t>
            </a:r>
          </a:p>
          <a:p>
            <a:pPr lvl="1" indent="177800"/>
            <a:r>
              <a:rPr lang="en-GB"/>
              <a:t>From the </a:t>
            </a:r>
            <a:r>
              <a:rPr lang="en-GB" b="1"/>
              <a:t>Used in This Presentation</a:t>
            </a:r>
            <a:r>
              <a:rPr lang="en-GB"/>
              <a:t> section choose the master you wish to apply to the slide and hover over it to reveal a drop-down arrow. Click on the arrow and select </a:t>
            </a:r>
            <a:r>
              <a:rPr lang="en-GB" b="1"/>
              <a:t>Apply to Selected Slides</a:t>
            </a:r>
          </a:p>
          <a:p>
            <a:r>
              <a:rPr lang="en-GB"/>
              <a:t>It is important to thoroughly check the presentation to ensure that no further formatting is needed.</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r>
              <a:rPr lang="en-GB"/>
              <a:t>It is possible to apply this template to exiting presentations.</a:t>
            </a:r>
          </a:p>
          <a:p>
            <a:pPr lvl="1" indent="177800"/>
            <a:r>
              <a:rPr lang="en-GB"/>
              <a:t>Have the latest presentation template open</a:t>
            </a:r>
          </a:p>
          <a:p>
            <a:pPr lvl="1" indent="177800"/>
            <a:r>
              <a:rPr lang="en-GB"/>
              <a:t>Click on the </a:t>
            </a:r>
            <a:r>
              <a:rPr lang="en-GB" b="1"/>
              <a:t>View</a:t>
            </a:r>
            <a:r>
              <a:rPr lang="en-GB"/>
              <a:t> tab and select </a:t>
            </a:r>
            <a:r>
              <a:rPr lang="en-GB" b="1"/>
              <a:t>Normal </a:t>
            </a:r>
            <a:endParaRPr lang="en-GB"/>
          </a:p>
          <a:p>
            <a:pPr lvl="1" indent="177800"/>
            <a:r>
              <a:rPr lang="en-GB"/>
              <a:t>Delete all unwanted slides</a:t>
            </a:r>
          </a:p>
          <a:p>
            <a:pPr lvl="1" indent="177800"/>
            <a:r>
              <a:rPr lang="en-GB"/>
              <a:t>Click on the </a:t>
            </a:r>
            <a:r>
              <a:rPr lang="en-GB" b="1"/>
              <a:t>Insert</a:t>
            </a:r>
            <a:r>
              <a:rPr lang="en-GB"/>
              <a:t> tab from the menu bar and select </a:t>
            </a:r>
            <a:r>
              <a:rPr lang="en-GB" b="1"/>
              <a:t>Slides from Files</a:t>
            </a:r>
          </a:p>
          <a:p>
            <a:pPr lvl="1" indent="177800"/>
            <a:r>
              <a:rPr lang="en-GB"/>
              <a:t>Click on </a:t>
            </a:r>
            <a:r>
              <a:rPr lang="en-GB" b="1"/>
              <a:t>Browse</a:t>
            </a:r>
            <a:r>
              <a:rPr lang="en-GB"/>
              <a:t>. Navigate to the presentation you wish to update with the new template. Highlight the presentation and click </a:t>
            </a:r>
            <a:r>
              <a:rPr lang="en-GB" b="1"/>
              <a:t>Open</a:t>
            </a:r>
            <a:r>
              <a:rPr lang="en-GB"/>
              <a:t> </a:t>
            </a:r>
          </a:p>
          <a:p>
            <a:pPr lvl="1" indent="177800"/>
            <a:r>
              <a:rPr lang="en-GB"/>
              <a:t>Wait for the slides from the presentation to load and click on </a:t>
            </a:r>
            <a:r>
              <a:rPr lang="en-GB" b="1"/>
              <a:t>Insert All</a:t>
            </a:r>
            <a:r>
              <a:rPr lang="en-GB"/>
              <a:t>. Then click </a:t>
            </a:r>
            <a:r>
              <a:rPr lang="en-GB" b="1"/>
              <a:t>Close</a:t>
            </a:r>
          </a:p>
          <a:p>
            <a:pPr lvl="1" indent="177800"/>
            <a:r>
              <a:rPr lang="en-GB"/>
              <a:t>Check the inserted slides to ensure that the most appropriate master slide has been used on each slide </a:t>
            </a:r>
          </a:p>
          <a:p>
            <a:pPr lvl="1" indent="177800"/>
            <a:r>
              <a:rPr lang="en-GB"/>
              <a:t>To change the master applied to a slide select the slide you wish to apply a different master to then click on the </a:t>
            </a:r>
            <a:r>
              <a:rPr lang="en-GB" b="1"/>
              <a:t>Format</a:t>
            </a:r>
            <a:r>
              <a:rPr lang="en-GB"/>
              <a:t> tab from the menu bar and select </a:t>
            </a:r>
            <a:r>
              <a:rPr lang="en-GB" b="1"/>
              <a:t>Slide Design</a:t>
            </a:r>
          </a:p>
          <a:p>
            <a:pPr lvl="1" indent="177800"/>
            <a:r>
              <a:rPr lang="en-GB"/>
              <a:t>From the </a:t>
            </a:r>
            <a:r>
              <a:rPr lang="en-GB" b="1"/>
              <a:t>Used in This Presentation</a:t>
            </a:r>
            <a:r>
              <a:rPr lang="en-GB"/>
              <a:t> section choose the master you wish to apply to the slide and hover over it to reveal a drop-down arrow. Click on the arrow and select </a:t>
            </a:r>
            <a:r>
              <a:rPr lang="en-GB" b="1"/>
              <a:t>Apply to Selected Slides</a:t>
            </a:r>
          </a:p>
          <a:p>
            <a:r>
              <a:rPr lang="en-GB"/>
              <a:t>It is important to thoroughly check the presentation to ensure that no further formatting is needed.</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r>
              <a:rPr lang="en-GB"/>
              <a:t>It is possible to apply this template to exiting presentations.</a:t>
            </a:r>
          </a:p>
          <a:p>
            <a:pPr lvl="1" indent="177800"/>
            <a:r>
              <a:rPr lang="en-GB"/>
              <a:t>Have the latest presentation template open</a:t>
            </a:r>
          </a:p>
          <a:p>
            <a:pPr lvl="1" indent="177800"/>
            <a:r>
              <a:rPr lang="en-GB"/>
              <a:t>Click on the </a:t>
            </a:r>
            <a:r>
              <a:rPr lang="en-GB" b="1"/>
              <a:t>View</a:t>
            </a:r>
            <a:r>
              <a:rPr lang="en-GB"/>
              <a:t> tab and select </a:t>
            </a:r>
            <a:r>
              <a:rPr lang="en-GB" b="1"/>
              <a:t>Normal </a:t>
            </a:r>
            <a:endParaRPr lang="en-GB"/>
          </a:p>
          <a:p>
            <a:pPr lvl="1" indent="177800"/>
            <a:r>
              <a:rPr lang="en-GB"/>
              <a:t>Delete all unwanted slides</a:t>
            </a:r>
          </a:p>
          <a:p>
            <a:pPr lvl="1" indent="177800"/>
            <a:r>
              <a:rPr lang="en-GB"/>
              <a:t>Click on the </a:t>
            </a:r>
            <a:r>
              <a:rPr lang="en-GB" b="1"/>
              <a:t>Insert</a:t>
            </a:r>
            <a:r>
              <a:rPr lang="en-GB"/>
              <a:t> tab from the menu bar and select </a:t>
            </a:r>
            <a:r>
              <a:rPr lang="en-GB" b="1"/>
              <a:t>Slides from Files</a:t>
            </a:r>
          </a:p>
          <a:p>
            <a:pPr lvl="1" indent="177800"/>
            <a:r>
              <a:rPr lang="en-GB"/>
              <a:t>Click on </a:t>
            </a:r>
            <a:r>
              <a:rPr lang="en-GB" b="1"/>
              <a:t>Browse</a:t>
            </a:r>
            <a:r>
              <a:rPr lang="en-GB"/>
              <a:t>. Navigate to the presentation you wish to update with the new template. Highlight the presentation and click </a:t>
            </a:r>
            <a:r>
              <a:rPr lang="en-GB" b="1"/>
              <a:t>Open</a:t>
            </a:r>
            <a:r>
              <a:rPr lang="en-GB"/>
              <a:t> </a:t>
            </a:r>
          </a:p>
          <a:p>
            <a:pPr lvl="1" indent="177800"/>
            <a:r>
              <a:rPr lang="en-GB"/>
              <a:t>Wait for the slides from the presentation to load and click on </a:t>
            </a:r>
            <a:r>
              <a:rPr lang="en-GB" b="1"/>
              <a:t>Insert All</a:t>
            </a:r>
            <a:r>
              <a:rPr lang="en-GB"/>
              <a:t>. Then click </a:t>
            </a:r>
            <a:r>
              <a:rPr lang="en-GB" b="1"/>
              <a:t>Close</a:t>
            </a:r>
          </a:p>
          <a:p>
            <a:pPr lvl="1" indent="177800"/>
            <a:r>
              <a:rPr lang="en-GB"/>
              <a:t>Check the inserted slides to ensure that the most appropriate master slide has been used on each slide </a:t>
            </a:r>
          </a:p>
          <a:p>
            <a:pPr lvl="1" indent="177800"/>
            <a:r>
              <a:rPr lang="en-GB"/>
              <a:t>To change the master applied to a slide select the slide you wish to apply a different master to then click on the </a:t>
            </a:r>
            <a:r>
              <a:rPr lang="en-GB" b="1"/>
              <a:t>Format</a:t>
            </a:r>
            <a:r>
              <a:rPr lang="en-GB"/>
              <a:t> tab from the menu bar and select </a:t>
            </a:r>
            <a:r>
              <a:rPr lang="en-GB" b="1"/>
              <a:t>Slide Design</a:t>
            </a:r>
          </a:p>
          <a:p>
            <a:pPr lvl="1" indent="177800"/>
            <a:r>
              <a:rPr lang="en-GB"/>
              <a:t>From the </a:t>
            </a:r>
            <a:r>
              <a:rPr lang="en-GB" b="1"/>
              <a:t>Used in This Presentation</a:t>
            </a:r>
            <a:r>
              <a:rPr lang="en-GB"/>
              <a:t> section choose the master you wish to apply to the slide and hover over it to reveal a drop-down arrow. Click on the arrow and select </a:t>
            </a:r>
            <a:r>
              <a:rPr lang="en-GB" b="1"/>
              <a:t>Apply to Selected Slides</a:t>
            </a:r>
          </a:p>
          <a:p>
            <a:r>
              <a:rPr lang="en-GB"/>
              <a:t>It is important to thoroughly check the presentation to ensure that no further formatting is needed.</a:t>
            </a: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3092" name="Freeform 20"/>
          <p:cNvSpPr>
            <a:spLocks/>
          </p:cNvSpPr>
          <p:nvPr/>
        </p:nvSpPr>
        <p:spPr bwMode="auto">
          <a:xfrm>
            <a:off x="3079750" y="552450"/>
            <a:ext cx="6057900" cy="2590800"/>
          </a:xfrm>
          <a:custGeom>
            <a:avLst/>
            <a:gdLst/>
            <a:ahLst/>
            <a:cxnLst>
              <a:cxn ang="0">
                <a:pos x="0" y="1632"/>
              </a:cxn>
              <a:cxn ang="0">
                <a:pos x="3816" y="0"/>
              </a:cxn>
              <a:cxn ang="0">
                <a:pos x="3816" y="496"/>
              </a:cxn>
              <a:cxn ang="0">
                <a:pos x="0" y="1632"/>
              </a:cxn>
            </a:cxnLst>
            <a:rect l="0" t="0" r="r" b="b"/>
            <a:pathLst>
              <a:path w="3816" h="1632">
                <a:moveTo>
                  <a:pt x="0" y="1632"/>
                </a:moveTo>
                <a:lnTo>
                  <a:pt x="3816" y="0"/>
                </a:lnTo>
                <a:lnTo>
                  <a:pt x="3816" y="496"/>
                </a:lnTo>
                <a:lnTo>
                  <a:pt x="0" y="1632"/>
                </a:lnTo>
                <a:close/>
              </a:path>
            </a:pathLst>
          </a:custGeom>
          <a:solidFill>
            <a:schemeClr val="accent2"/>
          </a:solidFill>
          <a:ln w="9525">
            <a:noFill/>
            <a:round/>
            <a:headEnd/>
            <a:tailEnd/>
          </a:ln>
          <a:effectLst/>
        </p:spPr>
        <p:txBody>
          <a:bodyPr/>
          <a:lstStyle/>
          <a:p>
            <a:endParaRPr lang="en-US"/>
          </a:p>
        </p:txBody>
      </p:sp>
      <p:sp>
        <p:nvSpPr>
          <p:cNvPr id="3074" name="Rectangle 2"/>
          <p:cNvSpPr>
            <a:spLocks noGrp="1" noChangeArrowheads="1"/>
          </p:cNvSpPr>
          <p:nvPr>
            <p:ph type="ctrTitle"/>
          </p:nvPr>
        </p:nvSpPr>
        <p:spPr>
          <a:xfrm>
            <a:off x="3059113" y="3457575"/>
            <a:ext cx="5541962" cy="908050"/>
          </a:xfrm>
        </p:spPr>
        <p:txBody>
          <a:bodyPr tIns="0"/>
          <a:lstStyle>
            <a:lvl1pPr>
              <a:defRPr/>
            </a:lvl1pPr>
          </a:lstStyle>
          <a:p>
            <a:r>
              <a:rPr lang="en-US" smtClean="0"/>
              <a:t>Click to edit Master title style</a:t>
            </a:r>
            <a:endParaRPr lang="en-US"/>
          </a:p>
        </p:txBody>
      </p:sp>
      <p:sp>
        <p:nvSpPr>
          <p:cNvPr id="3075" name="Rectangle 3"/>
          <p:cNvSpPr>
            <a:spLocks noGrp="1" noChangeArrowheads="1"/>
          </p:cNvSpPr>
          <p:nvPr>
            <p:ph type="subTitle" idx="1"/>
          </p:nvPr>
        </p:nvSpPr>
        <p:spPr>
          <a:xfrm>
            <a:off x="3062288" y="4354513"/>
            <a:ext cx="5541962" cy="1019175"/>
          </a:xfrm>
        </p:spPr>
        <p:txBody>
          <a:bodyPr/>
          <a:lstStyle>
            <a:lvl1pPr marL="0" indent="0">
              <a:lnSpc>
                <a:spcPct val="85000"/>
              </a:lnSpc>
              <a:buFont typeface="Arial" charset="0"/>
              <a:buNone/>
              <a:defRPr sz="2000"/>
            </a:lvl1pPr>
          </a:lstStyle>
          <a:p>
            <a:r>
              <a:rPr lang="en-US" smtClean="0"/>
              <a:t>Click to edit Master subtitle style</a:t>
            </a:r>
            <a:endParaRPr lang="en-US"/>
          </a:p>
        </p:txBody>
      </p:sp>
      <p:pic>
        <p:nvPicPr>
          <p:cNvPr id="3085" name="Picture 13" descr="logo_tagblack"/>
          <p:cNvPicPr>
            <a:picLocks noChangeAspect="1" noChangeArrowheads="1"/>
          </p:cNvPicPr>
          <p:nvPr/>
        </p:nvPicPr>
        <p:blipFill>
          <a:blip r:embed="rId2" cstate="print"/>
          <a:srcRect/>
          <a:stretch>
            <a:fillRect/>
          </a:stretch>
        </p:blipFill>
        <p:spPr bwMode="auto">
          <a:xfrm>
            <a:off x="3073400" y="6030913"/>
            <a:ext cx="1908175" cy="428625"/>
          </a:xfrm>
          <a:prstGeom prst="rect">
            <a:avLst/>
          </a:prstGeom>
          <a:noFill/>
        </p:spPr>
      </p:pic>
      <p:sp>
        <p:nvSpPr>
          <p:cNvPr id="3091" name="AutoShape 19"/>
          <p:cNvSpPr>
            <a:spLocks noChangeArrowheads="1"/>
          </p:cNvSpPr>
          <p:nvPr/>
        </p:nvSpPr>
        <p:spPr bwMode="auto">
          <a:xfrm rot="5400000">
            <a:off x="-120649" y="1274762"/>
            <a:ext cx="3313112" cy="3071813"/>
          </a:xfrm>
          <a:prstGeom prst="triangle">
            <a:avLst>
              <a:gd name="adj" fmla="val 60227"/>
            </a:avLst>
          </a:prstGeom>
          <a:blipFill dpi="0" rotWithShape="0">
            <a:blip r:embed="rId3" cstate="print"/>
            <a:srcRect/>
            <a:stretch>
              <a:fillRect r="-11536"/>
            </a:stretch>
          </a:blipFill>
          <a:ln w="9525">
            <a:no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2575" y="200025"/>
            <a:ext cx="2057400" cy="57324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5613" y="200025"/>
            <a:ext cx="6024562" cy="57324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2575" y="882650"/>
            <a:ext cx="2057400" cy="52435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5613" y="882650"/>
            <a:ext cx="6024562" cy="524351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5613" y="1412875"/>
            <a:ext cx="4040187" cy="4519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12875"/>
            <a:ext cx="4041775" cy="4519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0025"/>
            <a:ext cx="8232775" cy="863600"/>
          </a:xfrm>
          <a:prstGeom prst="rect">
            <a:avLst/>
          </a:prstGeom>
          <a:noFill/>
          <a:ln w="9525">
            <a:noFill/>
            <a:miter lim="800000"/>
            <a:headEnd/>
            <a:tailEnd/>
          </a:ln>
          <a:effectLst/>
        </p:spPr>
        <p:txBody>
          <a:bodyPr vert="horz" wrap="square" lIns="0" tIns="36000" rIns="0" bIns="0" numCol="1" anchor="t"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5613" y="1412875"/>
            <a:ext cx="8234362" cy="4519613"/>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2" name="Rectangle 8"/>
          <p:cNvSpPr>
            <a:spLocks noChangeArrowheads="1"/>
          </p:cNvSpPr>
          <p:nvPr/>
        </p:nvSpPr>
        <p:spPr bwMode="auto">
          <a:xfrm>
            <a:off x="2784475" y="6419850"/>
            <a:ext cx="2057400" cy="196850"/>
          </a:xfrm>
          <a:prstGeom prst="rect">
            <a:avLst/>
          </a:prstGeom>
          <a:noFill/>
          <a:ln w="9525">
            <a:noFill/>
            <a:miter lim="800000"/>
            <a:headEnd/>
            <a:tailEnd/>
          </a:ln>
          <a:effectLst/>
        </p:spPr>
        <p:txBody>
          <a:bodyPr lIns="0" tIns="0" rIns="0" bIns="0"/>
          <a:lstStyle/>
          <a:p>
            <a:r>
              <a:rPr lang="en-US" sz="1100" dirty="0" smtClean="0">
                <a:solidFill>
                  <a:srgbClr val="000000"/>
                </a:solidFill>
                <a:cs typeface="Arial" charset="0"/>
              </a:rPr>
              <a:t>Customs Update</a:t>
            </a:r>
            <a:endParaRPr lang="en-US" sz="1100" dirty="0">
              <a:solidFill>
                <a:srgbClr val="000000"/>
              </a:solidFill>
              <a:cs typeface="Arial" charset="0"/>
            </a:endParaRPr>
          </a:p>
        </p:txBody>
      </p:sp>
      <p:sp>
        <p:nvSpPr>
          <p:cNvPr id="1033" name="Rectangle 9"/>
          <p:cNvSpPr>
            <a:spLocks noChangeArrowheads="1"/>
          </p:cNvSpPr>
          <p:nvPr/>
        </p:nvSpPr>
        <p:spPr bwMode="auto">
          <a:xfrm>
            <a:off x="457200" y="6419850"/>
            <a:ext cx="663575" cy="196850"/>
          </a:xfrm>
          <a:prstGeom prst="rect">
            <a:avLst/>
          </a:prstGeom>
          <a:noFill/>
          <a:ln w="9525">
            <a:noFill/>
            <a:miter lim="800000"/>
            <a:headEnd/>
            <a:tailEnd/>
          </a:ln>
          <a:effectLst/>
        </p:spPr>
        <p:txBody>
          <a:bodyPr lIns="0" tIns="0" rIns="0" bIns="0"/>
          <a:lstStyle/>
          <a:p>
            <a:r>
              <a:rPr lang="en-US" sz="1100">
                <a:solidFill>
                  <a:srgbClr val="000000"/>
                </a:solidFill>
                <a:cs typeface="Arial" charset="0"/>
              </a:rPr>
              <a:t>Page </a:t>
            </a:r>
            <a:fld id="{814730C1-72E2-4F11-B904-3D4210D1BA56}" type="slidenum">
              <a:rPr lang="en-US" sz="1100">
                <a:solidFill>
                  <a:srgbClr val="000000"/>
                </a:solidFill>
                <a:cs typeface="Arial" charset="0"/>
              </a:rPr>
              <a:pPr/>
              <a:t>‹#›</a:t>
            </a:fld>
            <a:endParaRPr lang="en-US" sz="1100">
              <a:solidFill>
                <a:srgbClr val="000000"/>
              </a:solidFill>
              <a:cs typeface="Arial" charset="0"/>
            </a:endParaRPr>
          </a:p>
        </p:txBody>
      </p:sp>
      <p:sp>
        <p:nvSpPr>
          <p:cNvPr id="1034" name="Line 10"/>
          <p:cNvSpPr>
            <a:spLocks noChangeShapeType="1"/>
          </p:cNvSpPr>
          <p:nvPr/>
        </p:nvSpPr>
        <p:spPr bwMode="auto">
          <a:xfrm>
            <a:off x="455613" y="1042988"/>
            <a:ext cx="8229600" cy="0"/>
          </a:xfrm>
          <a:prstGeom prst="line">
            <a:avLst/>
          </a:prstGeom>
          <a:noFill/>
          <a:ln w="19050">
            <a:solidFill>
              <a:srgbClr val="FFD200"/>
            </a:solidFill>
            <a:round/>
            <a:headEnd/>
            <a:tailEnd/>
          </a:ln>
          <a:effectLst/>
        </p:spPr>
        <p:txBody>
          <a:bodyPr wrap="none" anchor="ctr"/>
          <a:lstStyle/>
          <a:p>
            <a:endParaRPr lang="en-US"/>
          </a:p>
        </p:txBody>
      </p:sp>
      <p:sp>
        <p:nvSpPr>
          <p:cNvPr id="1035" name="Line 11"/>
          <p:cNvSpPr>
            <a:spLocks noChangeShapeType="1"/>
          </p:cNvSpPr>
          <p:nvPr/>
        </p:nvSpPr>
        <p:spPr bwMode="auto">
          <a:xfrm>
            <a:off x="455613" y="6243638"/>
            <a:ext cx="8229600" cy="0"/>
          </a:xfrm>
          <a:prstGeom prst="line">
            <a:avLst/>
          </a:prstGeom>
          <a:noFill/>
          <a:ln w="3175">
            <a:solidFill>
              <a:srgbClr val="646464"/>
            </a:solidFill>
            <a:round/>
            <a:headEnd/>
            <a:tailEnd/>
          </a:ln>
          <a:effectLst/>
        </p:spPr>
        <p:txBody>
          <a:bodyPr wrap="none" anchor="ctr"/>
          <a:lstStyle/>
          <a:p>
            <a:endParaRPr lang="en-US"/>
          </a:p>
        </p:txBody>
      </p:sp>
      <p:sp>
        <p:nvSpPr>
          <p:cNvPr id="1036" name="Line 12"/>
          <p:cNvSpPr>
            <a:spLocks noChangeShapeType="1"/>
          </p:cNvSpPr>
          <p:nvPr/>
        </p:nvSpPr>
        <p:spPr bwMode="auto">
          <a:xfrm>
            <a:off x="455613" y="200025"/>
            <a:ext cx="8229600" cy="0"/>
          </a:xfrm>
          <a:prstGeom prst="line">
            <a:avLst/>
          </a:prstGeom>
          <a:noFill/>
          <a:ln w="6350">
            <a:solidFill>
              <a:srgbClr val="646464"/>
            </a:solidFill>
            <a:round/>
            <a:headEnd/>
            <a:tailEnd/>
          </a:ln>
          <a:effectLst/>
        </p:spPr>
        <p:txBody>
          <a:bodyPr wrap="none" anchor="ctr"/>
          <a:lstStyle/>
          <a:p>
            <a:endParaRPr lang="en-US"/>
          </a:p>
        </p:txBody>
      </p:sp>
      <p:pic>
        <p:nvPicPr>
          <p:cNvPr id="1037" name="Picture 13" descr="logo_tagblack"/>
          <p:cNvPicPr>
            <a:picLocks noChangeAspect="1" noChangeArrowheads="1"/>
          </p:cNvPicPr>
          <p:nvPr/>
        </p:nvPicPr>
        <p:blipFill>
          <a:blip r:embed="rId13" cstate="print"/>
          <a:srcRect/>
          <a:stretch>
            <a:fillRect/>
          </a:stretch>
        </p:blipFill>
        <p:spPr bwMode="auto">
          <a:xfrm>
            <a:off x="7226300" y="6386513"/>
            <a:ext cx="1485900" cy="333375"/>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Lst>
  <p:timing>
    <p:tnLst>
      <p:par>
        <p:cTn id="1" dur="indefinite" restart="never" nodeType="tmRoot"/>
      </p:par>
    </p:tnLst>
  </p:timing>
  <p:txStyles>
    <p:titleStyle>
      <a:lvl1pPr algn="l" rtl="0" eaLnBrk="1" fontAlgn="base" hangingPunct="1">
        <a:lnSpc>
          <a:spcPct val="85000"/>
        </a:lnSpc>
        <a:spcBef>
          <a:spcPct val="0"/>
        </a:spcBef>
        <a:spcAft>
          <a:spcPct val="0"/>
        </a:spcAft>
        <a:defRPr sz="3000" b="1">
          <a:solidFill>
            <a:srgbClr val="646464"/>
          </a:solidFill>
          <a:latin typeface="+mj-lt"/>
          <a:ea typeface="+mj-ea"/>
          <a:cs typeface="+mj-cs"/>
        </a:defRPr>
      </a:lvl1pPr>
      <a:lvl2pPr algn="l" rtl="0" eaLnBrk="1" fontAlgn="base" hangingPunct="1">
        <a:lnSpc>
          <a:spcPct val="85000"/>
        </a:lnSpc>
        <a:spcBef>
          <a:spcPct val="0"/>
        </a:spcBef>
        <a:spcAft>
          <a:spcPct val="0"/>
        </a:spcAft>
        <a:defRPr sz="3000" b="1">
          <a:solidFill>
            <a:srgbClr val="646464"/>
          </a:solidFill>
          <a:latin typeface="Arial" charset="0"/>
        </a:defRPr>
      </a:lvl2pPr>
      <a:lvl3pPr algn="l" rtl="0" eaLnBrk="1" fontAlgn="base" hangingPunct="1">
        <a:lnSpc>
          <a:spcPct val="85000"/>
        </a:lnSpc>
        <a:spcBef>
          <a:spcPct val="0"/>
        </a:spcBef>
        <a:spcAft>
          <a:spcPct val="0"/>
        </a:spcAft>
        <a:defRPr sz="3000" b="1">
          <a:solidFill>
            <a:srgbClr val="646464"/>
          </a:solidFill>
          <a:latin typeface="Arial" charset="0"/>
        </a:defRPr>
      </a:lvl3pPr>
      <a:lvl4pPr algn="l" rtl="0" eaLnBrk="1" fontAlgn="base" hangingPunct="1">
        <a:lnSpc>
          <a:spcPct val="85000"/>
        </a:lnSpc>
        <a:spcBef>
          <a:spcPct val="0"/>
        </a:spcBef>
        <a:spcAft>
          <a:spcPct val="0"/>
        </a:spcAft>
        <a:defRPr sz="3000" b="1">
          <a:solidFill>
            <a:srgbClr val="646464"/>
          </a:solidFill>
          <a:latin typeface="Arial" charset="0"/>
        </a:defRPr>
      </a:lvl4pPr>
      <a:lvl5pPr algn="l" rtl="0" eaLnBrk="1" fontAlgn="base" hangingPunct="1">
        <a:lnSpc>
          <a:spcPct val="85000"/>
        </a:lnSpc>
        <a:spcBef>
          <a:spcPct val="0"/>
        </a:spcBef>
        <a:spcAft>
          <a:spcPct val="0"/>
        </a:spcAft>
        <a:defRPr sz="3000" b="1">
          <a:solidFill>
            <a:srgbClr val="646464"/>
          </a:solidFill>
          <a:latin typeface="Arial" charset="0"/>
        </a:defRPr>
      </a:lvl5pPr>
      <a:lvl6pPr marL="457200" algn="l" rtl="0" eaLnBrk="1" fontAlgn="base" hangingPunct="1">
        <a:lnSpc>
          <a:spcPct val="85000"/>
        </a:lnSpc>
        <a:spcBef>
          <a:spcPct val="0"/>
        </a:spcBef>
        <a:spcAft>
          <a:spcPct val="0"/>
        </a:spcAft>
        <a:defRPr sz="3000" b="1">
          <a:solidFill>
            <a:srgbClr val="646464"/>
          </a:solidFill>
          <a:latin typeface="Arial" charset="0"/>
        </a:defRPr>
      </a:lvl6pPr>
      <a:lvl7pPr marL="914400" algn="l" rtl="0" eaLnBrk="1" fontAlgn="base" hangingPunct="1">
        <a:lnSpc>
          <a:spcPct val="85000"/>
        </a:lnSpc>
        <a:spcBef>
          <a:spcPct val="0"/>
        </a:spcBef>
        <a:spcAft>
          <a:spcPct val="0"/>
        </a:spcAft>
        <a:defRPr sz="3000" b="1">
          <a:solidFill>
            <a:srgbClr val="646464"/>
          </a:solidFill>
          <a:latin typeface="Arial" charset="0"/>
        </a:defRPr>
      </a:lvl7pPr>
      <a:lvl8pPr marL="1371600" algn="l" rtl="0" eaLnBrk="1" fontAlgn="base" hangingPunct="1">
        <a:lnSpc>
          <a:spcPct val="85000"/>
        </a:lnSpc>
        <a:spcBef>
          <a:spcPct val="0"/>
        </a:spcBef>
        <a:spcAft>
          <a:spcPct val="0"/>
        </a:spcAft>
        <a:defRPr sz="3000" b="1">
          <a:solidFill>
            <a:srgbClr val="646464"/>
          </a:solidFill>
          <a:latin typeface="Arial" charset="0"/>
        </a:defRPr>
      </a:lvl8pPr>
      <a:lvl9pPr marL="1828800" algn="l" rtl="0" eaLnBrk="1" fontAlgn="base" hangingPunct="1">
        <a:lnSpc>
          <a:spcPct val="85000"/>
        </a:lnSpc>
        <a:spcBef>
          <a:spcPct val="0"/>
        </a:spcBef>
        <a:spcAft>
          <a:spcPct val="0"/>
        </a:spcAft>
        <a:defRPr sz="3000" b="1">
          <a:solidFill>
            <a:srgbClr val="646464"/>
          </a:solidFill>
          <a:latin typeface="Arial" charset="0"/>
        </a:defRPr>
      </a:lvl9pPr>
    </p:titleStyle>
    <p:bodyStyle>
      <a:lvl1pPr marL="360363" indent="-360363" algn="l" rtl="0" eaLnBrk="1" fontAlgn="base" hangingPunct="1">
        <a:spcBef>
          <a:spcPct val="20000"/>
        </a:spcBef>
        <a:spcAft>
          <a:spcPct val="0"/>
        </a:spcAft>
        <a:buClr>
          <a:srgbClr val="FFD200"/>
        </a:buClr>
        <a:buSzPct val="75000"/>
        <a:buFont typeface="Arial" charset="0"/>
        <a:buChar char="►"/>
        <a:defRPr sz="2400">
          <a:solidFill>
            <a:srgbClr val="646464"/>
          </a:solidFill>
          <a:latin typeface="+mn-lt"/>
          <a:ea typeface="+mn-ea"/>
          <a:cs typeface="+mn-cs"/>
        </a:defRPr>
      </a:lvl1pPr>
      <a:lvl2pPr marL="717550" indent="-355600" algn="l" rtl="0" eaLnBrk="1" fontAlgn="base" hangingPunct="1">
        <a:spcBef>
          <a:spcPct val="20000"/>
        </a:spcBef>
        <a:spcAft>
          <a:spcPct val="0"/>
        </a:spcAft>
        <a:buClr>
          <a:srgbClr val="FFD200"/>
        </a:buClr>
        <a:buSzPct val="75000"/>
        <a:buFont typeface="Arial" charset="0"/>
        <a:buChar char="►"/>
        <a:defRPr sz="2000">
          <a:solidFill>
            <a:srgbClr val="646464"/>
          </a:solidFill>
          <a:latin typeface="+mn-lt"/>
        </a:defRPr>
      </a:lvl2pPr>
      <a:lvl3pPr marL="1081088" indent="-361950" algn="l" rtl="0" eaLnBrk="1" fontAlgn="base" hangingPunct="1">
        <a:spcBef>
          <a:spcPct val="20000"/>
        </a:spcBef>
        <a:spcAft>
          <a:spcPct val="0"/>
        </a:spcAft>
        <a:buClr>
          <a:srgbClr val="FFD200"/>
        </a:buClr>
        <a:buSzPct val="75000"/>
        <a:buFont typeface="Arial" charset="0"/>
        <a:buChar char="►"/>
        <a:defRPr>
          <a:solidFill>
            <a:srgbClr val="646464"/>
          </a:solidFill>
          <a:latin typeface="+mn-lt"/>
        </a:defRPr>
      </a:lvl3pPr>
      <a:lvl4pPr marL="1441450" indent="-358775" algn="l" rtl="0" eaLnBrk="1" fontAlgn="base" hangingPunct="1">
        <a:spcBef>
          <a:spcPct val="20000"/>
        </a:spcBef>
        <a:spcAft>
          <a:spcPct val="0"/>
        </a:spcAft>
        <a:buClr>
          <a:srgbClr val="FFD200"/>
        </a:buClr>
        <a:buSzPct val="75000"/>
        <a:buFont typeface="Arial" charset="0"/>
        <a:buChar char="►"/>
        <a:defRPr sz="1600">
          <a:solidFill>
            <a:srgbClr val="646464"/>
          </a:solidFill>
          <a:latin typeface="+mn-lt"/>
        </a:defRPr>
      </a:lvl4pPr>
      <a:lvl5pPr marL="1800225" indent="-357188" algn="l" rtl="0" eaLnBrk="1" fontAlgn="base" hangingPunct="1">
        <a:spcBef>
          <a:spcPct val="20000"/>
        </a:spcBef>
        <a:spcAft>
          <a:spcPct val="0"/>
        </a:spcAft>
        <a:buClr>
          <a:srgbClr val="FFD200"/>
        </a:buClr>
        <a:buSzPct val="75000"/>
        <a:buFont typeface="Arial" charset="0"/>
        <a:buChar char="►"/>
        <a:defRPr sz="1600">
          <a:solidFill>
            <a:srgbClr val="646464"/>
          </a:solidFill>
          <a:latin typeface="+mn-lt"/>
        </a:defRPr>
      </a:lvl5pPr>
      <a:lvl6pPr marL="2257425" indent="-357188" algn="l" rtl="0" eaLnBrk="1" fontAlgn="base" hangingPunct="1">
        <a:spcBef>
          <a:spcPct val="20000"/>
        </a:spcBef>
        <a:spcAft>
          <a:spcPct val="0"/>
        </a:spcAft>
        <a:buClr>
          <a:srgbClr val="FFD200"/>
        </a:buClr>
        <a:buSzPct val="75000"/>
        <a:buFont typeface="Arial" charset="0"/>
        <a:buChar char="►"/>
        <a:defRPr sz="1600">
          <a:solidFill>
            <a:srgbClr val="646464"/>
          </a:solidFill>
          <a:latin typeface="+mn-lt"/>
        </a:defRPr>
      </a:lvl6pPr>
      <a:lvl7pPr marL="2714625" indent="-357188" algn="l" rtl="0" eaLnBrk="1" fontAlgn="base" hangingPunct="1">
        <a:spcBef>
          <a:spcPct val="20000"/>
        </a:spcBef>
        <a:spcAft>
          <a:spcPct val="0"/>
        </a:spcAft>
        <a:buClr>
          <a:srgbClr val="FFD200"/>
        </a:buClr>
        <a:buSzPct val="75000"/>
        <a:buFont typeface="Arial" charset="0"/>
        <a:buChar char="►"/>
        <a:defRPr sz="1600">
          <a:solidFill>
            <a:srgbClr val="646464"/>
          </a:solidFill>
          <a:latin typeface="+mn-lt"/>
        </a:defRPr>
      </a:lvl7pPr>
      <a:lvl8pPr marL="3171825" indent="-357188" algn="l" rtl="0" eaLnBrk="1" fontAlgn="base" hangingPunct="1">
        <a:spcBef>
          <a:spcPct val="20000"/>
        </a:spcBef>
        <a:spcAft>
          <a:spcPct val="0"/>
        </a:spcAft>
        <a:buClr>
          <a:srgbClr val="FFD200"/>
        </a:buClr>
        <a:buSzPct val="75000"/>
        <a:buFont typeface="Arial" charset="0"/>
        <a:buChar char="►"/>
        <a:defRPr sz="1600">
          <a:solidFill>
            <a:srgbClr val="646464"/>
          </a:solidFill>
          <a:latin typeface="+mn-lt"/>
        </a:defRPr>
      </a:lvl8pPr>
      <a:lvl9pPr marL="3629025" indent="-357188" algn="l" rtl="0" eaLnBrk="1" fontAlgn="base" hangingPunct="1">
        <a:spcBef>
          <a:spcPct val="20000"/>
        </a:spcBef>
        <a:spcAft>
          <a:spcPct val="0"/>
        </a:spcAft>
        <a:buClr>
          <a:srgbClr val="FFD200"/>
        </a:buClr>
        <a:buSzPct val="75000"/>
        <a:buFont typeface="Arial" charset="0"/>
        <a:buChar char="►"/>
        <a:defRPr sz="1600">
          <a:solidFill>
            <a:srgbClr val="646464"/>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1" name="Rectangle 21"/>
          <p:cNvSpPr>
            <a:spLocks noChangeArrowheads="1"/>
          </p:cNvSpPr>
          <p:nvPr/>
        </p:nvSpPr>
        <p:spPr bwMode="auto">
          <a:xfrm>
            <a:off x="2784475" y="6419850"/>
            <a:ext cx="2057400" cy="196850"/>
          </a:xfrm>
          <a:prstGeom prst="rect">
            <a:avLst/>
          </a:prstGeom>
          <a:noFill/>
          <a:ln w="9525">
            <a:noFill/>
            <a:miter lim="800000"/>
            <a:headEnd/>
            <a:tailEnd/>
          </a:ln>
          <a:effectLst/>
        </p:spPr>
        <p:txBody>
          <a:bodyPr lIns="0" tIns="0" rIns="0" bIns="0"/>
          <a:lstStyle/>
          <a:p>
            <a:r>
              <a:rPr lang="en-US" sz="1100" dirty="0" smtClean="0">
                <a:solidFill>
                  <a:srgbClr val="000000"/>
                </a:solidFill>
                <a:cs typeface="Arial" charset="0"/>
              </a:rPr>
              <a:t>Customs Update</a:t>
            </a:r>
            <a:endParaRPr lang="en-US" sz="1100" dirty="0">
              <a:solidFill>
                <a:srgbClr val="000000"/>
              </a:solidFill>
              <a:cs typeface="Arial" charset="0"/>
            </a:endParaRPr>
          </a:p>
        </p:txBody>
      </p:sp>
      <p:sp>
        <p:nvSpPr>
          <p:cNvPr id="184342" name="Rectangle 22"/>
          <p:cNvSpPr>
            <a:spLocks noChangeArrowheads="1"/>
          </p:cNvSpPr>
          <p:nvPr/>
        </p:nvSpPr>
        <p:spPr bwMode="auto">
          <a:xfrm>
            <a:off x="457200" y="6419850"/>
            <a:ext cx="663575" cy="196850"/>
          </a:xfrm>
          <a:prstGeom prst="rect">
            <a:avLst/>
          </a:prstGeom>
          <a:noFill/>
          <a:ln w="9525">
            <a:noFill/>
            <a:miter lim="800000"/>
            <a:headEnd/>
            <a:tailEnd/>
          </a:ln>
          <a:effectLst/>
        </p:spPr>
        <p:txBody>
          <a:bodyPr lIns="0" tIns="0" rIns="0" bIns="0"/>
          <a:lstStyle/>
          <a:p>
            <a:r>
              <a:rPr lang="en-US" sz="1100">
                <a:solidFill>
                  <a:srgbClr val="000000"/>
                </a:solidFill>
                <a:cs typeface="Arial" charset="0"/>
              </a:rPr>
              <a:t>Page </a:t>
            </a:r>
            <a:fld id="{A61C6061-FB6E-42F0-8E68-975ECCE60A2C}" type="slidenum">
              <a:rPr lang="en-US" sz="1100">
                <a:solidFill>
                  <a:srgbClr val="000000"/>
                </a:solidFill>
                <a:cs typeface="Arial" charset="0"/>
              </a:rPr>
              <a:pPr/>
              <a:t>‹#›</a:t>
            </a:fld>
            <a:endParaRPr lang="en-US" sz="1100">
              <a:solidFill>
                <a:srgbClr val="000000"/>
              </a:solidFill>
              <a:cs typeface="Arial" charset="0"/>
            </a:endParaRPr>
          </a:p>
        </p:txBody>
      </p:sp>
      <p:sp>
        <p:nvSpPr>
          <p:cNvPr id="184344" name="Line 24"/>
          <p:cNvSpPr>
            <a:spLocks noChangeShapeType="1"/>
          </p:cNvSpPr>
          <p:nvPr/>
        </p:nvSpPr>
        <p:spPr bwMode="auto">
          <a:xfrm>
            <a:off x="455613" y="6243638"/>
            <a:ext cx="8229600" cy="0"/>
          </a:xfrm>
          <a:prstGeom prst="line">
            <a:avLst/>
          </a:prstGeom>
          <a:noFill/>
          <a:ln w="3175">
            <a:solidFill>
              <a:srgbClr val="646464"/>
            </a:solidFill>
            <a:round/>
            <a:headEnd/>
            <a:tailEnd/>
          </a:ln>
          <a:effectLst/>
        </p:spPr>
        <p:txBody>
          <a:bodyPr wrap="none" anchor="ctr"/>
          <a:lstStyle/>
          <a:p>
            <a:endParaRPr lang="en-US"/>
          </a:p>
        </p:txBody>
      </p:sp>
      <p:sp>
        <p:nvSpPr>
          <p:cNvPr id="184345" name="Line 25"/>
          <p:cNvSpPr>
            <a:spLocks noChangeShapeType="1"/>
          </p:cNvSpPr>
          <p:nvPr/>
        </p:nvSpPr>
        <p:spPr bwMode="auto">
          <a:xfrm>
            <a:off x="455613" y="200025"/>
            <a:ext cx="8229600" cy="0"/>
          </a:xfrm>
          <a:prstGeom prst="line">
            <a:avLst/>
          </a:prstGeom>
          <a:noFill/>
          <a:ln w="6350">
            <a:solidFill>
              <a:srgbClr val="646464"/>
            </a:solidFill>
            <a:round/>
            <a:headEnd/>
            <a:tailEnd/>
          </a:ln>
          <a:effectLst/>
        </p:spPr>
        <p:txBody>
          <a:bodyPr wrap="none" anchor="ctr"/>
          <a:lstStyle/>
          <a:p>
            <a:endParaRPr lang="en-US"/>
          </a:p>
        </p:txBody>
      </p:sp>
      <p:pic>
        <p:nvPicPr>
          <p:cNvPr id="184346" name="Picture 26" descr="logo_tagblack"/>
          <p:cNvPicPr>
            <a:picLocks noChangeAspect="1" noChangeArrowheads="1"/>
          </p:cNvPicPr>
          <p:nvPr/>
        </p:nvPicPr>
        <p:blipFill>
          <a:blip r:embed="rId13" cstate="print"/>
          <a:srcRect/>
          <a:stretch>
            <a:fillRect/>
          </a:stretch>
        </p:blipFill>
        <p:spPr bwMode="auto">
          <a:xfrm>
            <a:off x="7226300" y="6386513"/>
            <a:ext cx="1485900" cy="333375"/>
          </a:xfrm>
          <a:prstGeom prst="rect">
            <a:avLst/>
          </a:prstGeom>
          <a:noFill/>
        </p:spPr>
      </p:pic>
      <p:sp>
        <p:nvSpPr>
          <p:cNvPr id="184338" name="Rectangle 18"/>
          <p:cNvSpPr>
            <a:spLocks noGrp="1" noChangeArrowheads="1"/>
          </p:cNvSpPr>
          <p:nvPr>
            <p:ph type="title"/>
          </p:nvPr>
        </p:nvSpPr>
        <p:spPr bwMode="auto">
          <a:xfrm>
            <a:off x="455613" y="882650"/>
            <a:ext cx="8234362" cy="145415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iming>
    <p:tnLst>
      <p:par>
        <p:cTn id="1" dur="indefinite" restart="never" nodeType="tmRoot"/>
      </p:par>
    </p:tnLst>
  </p:timing>
  <p:txStyles>
    <p:titleStyle>
      <a:lvl1pPr algn="l" rtl="0" fontAlgn="base">
        <a:spcBef>
          <a:spcPct val="0"/>
        </a:spcBef>
        <a:spcAft>
          <a:spcPct val="0"/>
        </a:spcAft>
        <a:defRPr sz="5000" b="1">
          <a:solidFill>
            <a:srgbClr val="646464"/>
          </a:solidFill>
          <a:latin typeface="+mj-lt"/>
          <a:ea typeface="+mj-ea"/>
          <a:cs typeface="+mj-cs"/>
        </a:defRPr>
      </a:lvl1pPr>
      <a:lvl2pPr algn="l" rtl="0" fontAlgn="base">
        <a:spcBef>
          <a:spcPct val="0"/>
        </a:spcBef>
        <a:spcAft>
          <a:spcPct val="0"/>
        </a:spcAft>
        <a:defRPr sz="5000" b="1">
          <a:solidFill>
            <a:srgbClr val="646464"/>
          </a:solidFill>
          <a:latin typeface="Arial" charset="0"/>
          <a:cs typeface="Arial" charset="0"/>
        </a:defRPr>
      </a:lvl2pPr>
      <a:lvl3pPr algn="l" rtl="0" fontAlgn="base">
        <a:spcBef>
          <a:spcPct val="0"/>
        </a:spcBef>
        <a:spcAft>
          <a:spcPct val="0"/>
        </a:spcAft>
        <a:defRPr sz="5000" b="1">
          <a:solidFill>
            <a:srgbClr val="646464"/>
          </a:solidFill>
          <a:latin typeface="Arial" charset="0"/>
          <a:cs typeface="Arial" charset="0"/>
        </a:defRPr>
      </a:lvl3pPr>
      <a:lvl4pPr algn="l" rtl="0" fontAlgn="base">
        <a:spcBef>
          <a:spcPct val="0"/>
        </a:spcBef>
        <a:spcAft>
          <a:spcPct val="0"/>
        </a:spcAft>
        <a:defRPr sz="5000" b="1">
          <a:solidFill>
            <a:srgbClr val="646464"/>
          </a:solidFill>
          <a:latin typeface="Arial" charset="0"/>
          <a:cs typeface="Arial" charset="0"/>
        </a:defRPr>
      </a:lvl4pPr>
      <a:lvl5pPr algn="l" rtl="0" fontAlgn="base">
        <a:spcBef>
          <a:spcPct val="0"/>
        </a:spcBef>
        <a:spcAft>
          <a:spcPct val="0"/>
        </a:spcAft>
        <a:defRPr sz="5000" b="1">
          <a:solidFill>
            <a:srgbClr val="646464"/>
          </a:solidFill>
          <a:latin typeface="Arial" charset="0"/>
          <a:cs typeface="Arial" charset="0"/>
        </a:defRPr>
      </a:lvl5pPr>
      <a:lvl6pPr marL="457200" algn="l" rtl="0" fontAlgn="base">
        <a:spcBef>
          <a:spcPct val="0"/>
        </a:spcBef>
        <a:spcAft>
          <a:spcPct val="0"/>
        </a:spcAft>
        <a:defRPr sz="5000" b="1">
          <a:solidFill>
            <a:srgbClr val="646464"/>
          </a:solidFill>
          <a:latin typeface="Arial" charset="0"/>
          <a:cs typeface="Arial" charset="0"/>
        </a:defRPr>
      </a:lvl6pPr>
      <a:lvl7pPr marL="914400" algn="l" rtl="0" fontAlgn="base">
        <a:spcBef>
          <a:spcPct val="0"/>
        </a:spcBef>
        <a:spcAft>
          <a:spcPct val="0"/>
        </a:spcAft>
        <a:defRPr sz="5000" b="1">
          <a:solidFill>
            <a:srgbClr val="646464"/>
          </a:solidFill>
          <a:latin typeface="Arial" charset="0"/>
          <a:cs typeface="Arial" charset="0"/>
        </a:defRPr>
      </a:lvl7pPr>
      <a:lvl8pPr marL="1371600" algn="l" rtl="0" fontAlgn="base">
        <a:spcBef>
          <a:spcPct val="0"/>
        </a:spcBef>
        <a:spcAft>
          <a:spcPct val="0"/>
        </a:spcAft>
        <a:defRPr sz="5000" b="1">
          <a:solidFill>
            <a:srgbClr val="646464"/>
          </a:solidFill>
          <a:latin typeface="Arial" charset="0"/>
          <a:cs typeface="Arial" charset="0"/>
        </a:defRPr>
      </a:lvl8pPr>
      <a:lvl9pPr marL="1828800" algn="l" rtl="0" fontAlgn="base">
        <a:spcBef>
          <a:spcPct val="0"/>
        </a:spcBef>
        <a:spcAft>
          <a:spcPct val="0"/>
        </a:spcAft>
        <a:defRPr sz="5000" b="1">
          <a:solidFill>
            <a:srgbClr val="646464"/>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William.Methenitis@ey.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Rectangle 5"/>
          <p:cNvSpPr>
            <a:spLocks noGrp="1" noChangeArrowheads="1"/>
          </p:cNvSpPr>
          <p:nvPr>
            <p:ph type="ctrTitle"/>
          </p:nvPr>
        </p:nvSpPr>
        <p:spPr>
          <a:xfrm>
            <a:off x="3048000" y="3124200"/>
            <a:ext cx="5541962" cy="908050"/>
          </a:xfrm>
        </p:spPr>
        <p:txBody>
          <a:bodyPr/>
          <a:lstStyle/>
          <a:p>
            <a:r>
              <a:rPr lang="en-GB" dirty="0"/>
              <a:t>American Petroleum Institute</a:t>
            </a:r>
            <a:br>
              <a:rPr lang="en-GB" dirty="0"/>
            </a:br>
            <a:r>
              <a:rPr lang="en-GB" sz="2000" dirty="0"/>
              <a:t>International Trade &amp; Customs Conference</a:t>
            </a:r>
            <a:br>
              <a:rPr lang="en-GB" sz="2000" dirty="0"/>
            </a:br>
            <a:endParaRPr lang="en-US" sz="2000" dirty="0"/>
          </a:p>
        </p:txBody>
      </p:sp>
      <p:sp>
        <p:nvSpPr>
          <p:cNvPr id="15366" name="Rectangle 6"/>
          <p:cNvSpPr>
            <a:spLocks noGrp="1" noChangeArrowheads="1"/>
          </p:cNvSpPr>
          <p:nvPr>
            <p:ph type="subTitle" idx="1"/>
          </p:nvPr>
        </p:nvSpPr>
        <p:spPr>
          <a:xfrm>
            <a:off x="3048000" y="3962400"/>
            <a:ext cx="5541962" cy="1665287"/>
          </a:xfrm>
        </p:spPr>
        <p:txBody>
          <a:bodyPr/>
          <a:lstStyle/>
          <a:p>
            <a:r>
              <a:rPr lang="en-GB" dirty="0"/>
              <a:t>March 27-29, 2011</a:t>
            </a:r>
          </a:p>
          <a:p>
            <a:r>
              <a:rPr lang="en-GB" dirty="0"/>
              <a:t>Houston, Texas</a:t>
            </a:r>
          </a:p>
          <a:p>
            <a:endParaRPr lang="en-GB" dirty="0"/>
          </a:p>
          <a:p>
            <a:r>
              <a:rPr lang="en-GB" sz="1600" dirty="0"/>
              <a:t>Bill Methenitis</a:t>
            </a:r>
          </a:p>
          <a:p>
            <a:r>
              <a:rPr lang="en-GB" sz="1600" dirty="0"/>
              <a:t>214-969-8585</a:t>
            </a:r>
          </a:p>
          <a:p>
            <a:r>
              <a:rPr lang="en-GB" sz="1600" dirty="0">
                <a:hlinkClick r:id="rId3"/>
              </a:rPr>
              <a:t>William.Methenitis@ey.com</a:t>
            </a:r>
            <a:r>
              <a:rPr lang="en-GB" sz="1600" dirty="0"/>
              <a:t> </a:t>
            </a:r>
            <a:endParaRPr lang="en-US"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6" name="Rectangle 6"/>
          <p:cNvSpPr>
            <a:spLocks noGrp="1" noChangeArrowheads="1"/>
          </p:cNvSpPr>
          <p:nvPr>
            <p:ph type="title"/>
          </p:nvPr>
        </p:nvSpPr>
        <p:spPr/>
        <p:txBody>
          <a:bodyPr/>
          <a:lstStyle/>
          <a:p>
            <a:r>
              <a:rPr lang="en-GB" dirty="0"/>
              <a:t>United States v. </a:t>
            </a:r>
            <a:r>
              <a:rPr lang="en-GB" dirty="0" err="1"/>
              <a:t>Callinish</a:t>
            </a:r>
            <a:r>
              <a:rPr lang="en-GB" dirty="0"/>
              <a:t> Ltd.</a:t>
            </a:r>
            <a:br>
              <a:rPr lang="en-GB" dirty="0"/>
            </a:br>
            <a:r>
              <a:rPr lang="en-GB" sz="1800" dirty="0"/>
              <a:t>Slip Op. 10-124 (Ct. Int’l Trade 2010)</a:t>
            </a:r>
            <a:endParaRPr lang="en-US" sz="1800" b="0" dirty="0"/>
          </a:p>
        </p:txBody>
      </p:sp>
      <p:sp>
        <p:nvSpPr>
          <p:cNvPr id="51207" name="Rectangle 7"/>
          <p:cNvSpPr>
            <a:spLocks noGrp="1" noChangeArrowheads="1"/>
          </p:cNvSpPr>
          <p:nvPr>
            <p:ph type="body" idx="1"/>
          </p:nvPr>
        </p:nvSpPr>
        <p:spPr/>
        <p:txBody>
          <a:bodyPr/>
          <a:lstStyle/>
          <a:p>
            <a:r>
              <a:rPr lang="en-GB" dirty="0"/>
              <a:t>CBP filed action related to the smuggling of “evening primrose oil” which was banned by FDA</a:t>
            </a:r>
          </a:p>
          <a:p>
            <a:pPr>
              <a:buNone/>
            </a:pPr>
            <a:endParaRPr lang="en-GB" dirty="0"/>
          </a:p>
          <a:p>
            <a:r>
              <a:rPr lang="en-GB" dirty="0" err="1"/>
              <a:t>Callinish</a:t>
            </a:r>
            <a:r>
              <a:rPr lang="en-GB" dirty="0"/>
              <a:t> failed to appear and CBP moved for default judgement in an amount equal to domestic value of merchandise, which CBP claimed to be $17,734,926.</a:t>
            </a:r>
          </a:p>
          <a:p>
            <a:pPr>
              <a:buNone/>
            </a:pPr>
            <a:endParaRPr lang="en-GB" dirty="0"/>
          </a:p>
          <a:p>
            <a:r>
              <a:rPr lang="en-GB" dirty="0"/>
              <a:t>CIT denied judgment by default because CBP failed to provide any basis in its pleadings of the domestic value of the merchandise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6" name="Rectangle 6"/>
          <p:cNvSpPr>
            <a:spLocks noGrp="1" noChangeArrowheads="1"/>
          </p:cNvSpPr>
          <p:nvPr>
            <p:ph type="title"/>
          </p:nvPr>
        </p:nvSpPr>
        <p:spPr/>
        <p:txBody>
          <a:bodyPr/>
          <a:lstStyle/>
          <a:p>
            <a:r>
              <a:rPr lang="en-GB" dirty="0"/>
              <a:t>Horizon Lines, LLC v. United States</a:t>
            </a:r>
            <a:br>
              <a:rPr lang="en-GB" dirty="0"/>
            </a:br>
            <a:r>
              <a:rPr lang="en-GB" sz="1800" dirty="0" smtClean="0"/>
              <a:t>626 </a:t>
            </a:r>
            <a:r>
              <a:rPr lang="en-GB" sz="1800" dirty="0"/>
              <a:t>F.3d 1354 (Fed. Cir. 2010)</a:t>
            </a:r>
            <a:endParaRPr lang="en-US" sz="1800" b="0" dirty="0"/>
          </a:p>
        </p:txBody>
      </p:sp>
      <p:sp>
        <p:nvSpPr>
          <p:cNvPr id="51207" name="Rectangle 7"/>
          <p:cNvSpPr>
            <a:spLocks noGrp="1" noChangeArrowheads="1"/>
          </p:cNvSpPr>
          <p:nvPr>
            <p:ph type="body" idx="1"/>
          </p:nvPr>
        </p:nvSpPr>
        <p:spPr/>
        <p:txBody>
          <a:bodyPr/>
          <a:lstStyle/>
          <a:p>
            <a:r>
              <a:rPr lang="en-GB" dirty="0"/>
              <a:t>Clarified when ship repairs are dutiable pursuant to 19 USC 1455(a)</a:t>
            </a:r>
          </a:p>
          <a:p>
            <a:pPr>
              <a:buNone/>
            </a:pPr>
            <a:endParaRPr lang="en-GB" dirty="0"/>
          </a:p>
          <a:p>
            <a:r>
              <a:rPr lang="en-GB" dirty="0"/>
              <a:t>Entry guides which direct containers into ship’s hold were replaced due to new design features</a:t>
            </a:r>
          </a:p>
          <a:p>
            <a:endParaRPr lang="en-GB" dirty="0"/>
          </a:p>
          <a:p>
            <a:r>
              <a:rPr lang="en-GB" dirty="0"/>
              <a:t>Key factor in courts decision was that original guides were in “full proper working order”</a:t>
            </a:r>
          </a:p>
          <a:p>
            <a:endParaRPr lang="en-GB" dirty="0"/>
          </a:p>
          <a:p>
            <a:r>
              <a:rPr lang="en-GB" dirty="0"/>
              <a:t>Whether work is a non-dutiable modification or dutiable repair is factual inquiry on a case-by-case basis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6" name="Rectangle 6"/>
          <p:cNvSpPr>
            <a:spLocks noGrp="1" noChangeArrowheads="1"/>
          </p:cNvSpPr>
          <p:nvPr>
            <p:ph type="title"/>
          </p:nvPr>
        </p:nvSpPr>
        <p:spPr/>
        <p:txBody>
          <a:bodyPr/>
          <a:lstStyle/>
          <a:p>
            <a:r>
              <a:rPr lang="en-GB" dirty="0"/>
              <a:t>Outer Circle Prods. V. United States</a:t>
            </a:r>
            <a:br>
              <a:rPr lang="en-GB" dirty="0"/>
            </a:br>
            <a:r>
              <a:rPr lang="en-GB" sz="1700" dirty="0" smtClean="0"/>
              <a:t>590 </a:t>
            </a:r>
            <a:r>
              <a:rPr lang="en-GB" sz="1700" dirty="0"/>
              <a:t>F.3d 1323 (Fed. Cir. 2010</a:t>
            </a:r>
            <a:r>
              <a:rPr lang="en-GB" sz="1700" dirty="0" smtClean="0"/>
              <a:t>), </a:t>
            </a:r>
            <a:r>
              <a:rPr lang="en-GB" sz="1700" i="1" dirty="0" err="1" smtClean="0"/>
              <a:t>Rev’d</a:t>
            </a:r>
            <a:r>
              <a:rPr lang="en-GB" sz="1700" i="1" dirty="0" smtClean="0"/>
              <a:t> </a:t>
            </a:r>
            <a:r>
              <a:rPr lang="en-GB" sz="1700" dirty="0" smtClean="0"/>
              <a:t>602 F. Supp. 2d 1294 (Ct. Int’l Trade 2009)</a:t>
            </a:r>
            <a:endParaRPr lang="en-US" sz="1700" b="0" dirty="0"/>
          </a:p>
        </p:txBody>
      </p:sp>
      <p:sp>
        <p:nvSpPr>
          <p:cNvPr id="51207" name="Rectangle 7"/>
          <p:cNvSpPr>
            <a:spLocks noGrp="1" noChangeArrowheads="1"/>
          </p:cNvSpPr>
          <p:nvPr>
            <p:ph type="body" idx="1"/>
          </p:nvPr>
        </p:nvSpPr>
        <p:spPr/>
        <p:txBody>
          <a:bodyPr>
            <a:normAutofit lnSpcReduction="10000"/>
          </a:bodyPr>
          <a:lstStyle/>
          <a:p>
            <a:r>
              <a:rPr lang="en-GB" dirty="0"/>
              <a:t>Classification dispute of  soft sided “bottle cases” – </a:t>
            </a:r>
            <a:r>
              <a:rPr lang="en-GB" i="1" dirty="0" err="1"/>
              <a:t>eo</a:t>
            </a:r>
            <a:r>
              <a:rPr lang="en-GB" i="1" dirty="0"/>
              <a:t> nomine (</a:t>
            </a:r>
            <a:r>
              <a:rPr lang="en-GB" dirty="0"/>
              <a:t>19.3%) or case law precedent (3.4%).</a:t>
            </a:r>
          </a:p>
          <a:p>
            <a:r>
              <a:rPr lang="en-GB" dirty="0"/>
              <a:t>CIT held that </a:t>
            </a:r>
            <a:r>
              <a:rPr lang="en-GB" i="1" dirty="0" err="1"/>
              <a:t>eo</a:t>
            </a:r>
            <a:r>
              <a:rPr lang="en-GB" i="1" dirty="0"/>
              <a:t> nomine </a:t>
            </a:r>
            <a:r>
              <a:rPr lang="en-GB" dirty="0"/>
              <a:t>provision in 4202 applied, distinguished facts in precedential case (SGI case). 4202 specifically states that it applies to “bottle cases.”</a:t>
            </a:r>
          </a:p>
          <a:p>
            <a:r>
              <a:rPr lang="en-GB" dirty="0"/>
              <a:t>CAFC reversed CIT relying on prior SGI case use of </a:t>
            </a:r>
            <a:r>
              <a:rPr lang="en-GB" i="1" dirty="0" err="1"/>
              <a:t>ejusdem</a:t>
            </a:r>
            <a:r>
              <a:rPr lang="en-GB" i="1" dirty="0"/>
              <a:t> generis </a:t>
            </a:r>
            <a:r>
              <a:rPr lang="en-GB" dirty="0"/>
              <a:t>(“of the same kind”) to determine 4202 did not contemplate containers </a:t>
            </a:r>
            <a:r>
              <a:rPr lang="en-GB" dirty="0" smtClean="0"/>
              <a:t>for </a:t>
            </a:r>
            <a:r>
              <a:rPr lang="en-GB" dirty="0"/>
              <a:t>food and beverage such as those at issue in this case</a:t>
            </a:r>
            <a:r>
              <a:rPr lang="en-GB" dirty="0" smtClean="0"/>
              <a:t>.  A common aspect of the exemplars in 4202, including “bottle cases,” is that they do not carry food or beverages.</a:t>
            </a:r>
          </a:p>
          <a:p>
            <a:r>
              <a:rPr lang="en-GB" dirty="0" smtClean="0"/>
              <a:t>HTS was later amended to include “insulated food or beverage bags” in </a:t>
            </a:r>
            <a:r>
              <a:rPr lang="en-GB" i="1" dirty="0" err="1" smtClean="0"/>
              <a:t>eo</a:t>
            </a:r>
            <a:r>
              <a:rPr lang="en-GB" i="1" dirty="0" smtClean="0"/>
              <a:t> nomine </a:t>
            </a:r>
            <a:r>
              <a:rPr lang="en-GB" dirty="0" smtClean="0"/>
              <a:t>provision.</a:t>
            </a:r>
            <a:endParaRPr lang="en-GB" dirty="0"/>
          </a:p>
          <a:p>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6" name="Rectangle 6"/>
          <p:cNvSpPr>
            <a:spLocks noGrp="1" noChangeArrowheads="1"/>
          </p:cNvSpPr>
          <p:nvPr>
            <p:ph type="title"/>
          </p:nvPr>
        </p:nvSpPr>
        <p:spPr/>
        <p:txBody>
          <a:bodyPr/>
          <a:lstStyle/>
          <a:p>
            <a:r>
              <a:rPr lang="en-GB" dirty="0"/>
              <a:t>Totes-</a:t>
            </a:r>
            <a:r>
              <a:rPr lang="en-GB" dirty="0" err="1"/>
              <a:t>Isotoner</a:t>
            </a:r>
            <a:r>
              <a:rPr lang="en-GB" dirty="0"/>
              <a:t> Corp. v. United States</a:t>
            </a:r>
            <a:br>
              <a:rPr lang="en-GB" dirty="0"/>
            </a:br>
            <a:r>
              <a:rPr lang="en-GB" sz="1800" dirty="0" smtClean="0"/>
              <a:t>594 </a:t>
            </a:r>
            <a:r>
              <a:rPr lang="en-GB" sz="1800" dirty="0"/>
              <a:t>F.3d 1346 (Fed. Cir 2010)</a:t>
            </a:r>
            <a:endParaRPr lang="en-US" sz="1800" b="0" dirty="0"/>
          </a:p>
        </p:txBody>
      </p:sp>
      <p:sp>
        <p:nvSpPr>
          <p:cNvPr id="51207" name="Rectangle 7"/>
          <p:cNvSpPr>
            <a:spLocks noGrp="1" noChangeArrowheads="1"/>
          </p:cNvSpPr>
          <p:nvPr>
            <p:ph type="body" idx="1"/>
          </p:nvPr>
        </p:nvSpPr>
        <p:spPr/>
        <p:txBody>
          <a:bodyPr/>
          <a:lstStyle/>
          <a:p>
            <a:r>
              <a:rPr lang="en-GB" dirty="0"/>
              <a:t>Totes claimed violation of the Fifth Amendment right to Equal Protection because “men’s gloves” are subject to higher tariff rates than “gloves for other persons”</a:t>
            </a:r>
          </a:p>
          <a:p>
            <a:pPr>
              <a:buNone/>
            </a:pPr>
            <a:endParaRPr lang="en-GB" dirty="0"/>
          </a:p>
          <a:p>
            <a:r>
              <a:rPr lang="en-GB" dirty="0"/>
              <a:t>Government challenged claim on political question doctrine, standing and failure to properly plead  the claim</a:t>
            </a:r>
          </a:p>
          <a:p>
            <a:pPr>
              <a:buNone/>
            </a:pPr>
            <a:endParaRPr lang="en-GB" dirty="0"/>
          </a:p>
          <a:p>
            <a:r>
              <a:rPr lang="en-GB" dirty="0"/>
              <a:t>CAFC affirmed CIT’s dismissal and held that Totes was required to allege sufficient facts to establish governmental purpose for discrimination and not simply a disparate impact on men who purchase “men’s gloves”</a:t>
            </a:r>
          </a:p>
          <a:p>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6" name="Rectangle 6"/>
          <p:cNvSpPr>
            <a:spLocks noGrp="1" noChangeArrowheads="1"/>
          </p:cNvSpPr>
          <p:nvPr>
            <p:ph type="title"/>
          </p:nvPr>
        </p:nvSpPr>
        <p:spPr/>
        <p:txBody>
          <a:bodyPr/>
          <a:lstStyle/>
          <a:p>
            <a:r>
              <a:rPr lang="en-GB" dirty="0"/>
              <a:t>Norman G. Jenson, Inc. v. United States</a:t>
            </a:r>
            <a:br>
              <a:rPr lang="en-GB" dirty="0"/>
            </a:br>
            <a:r>
              <a:rPr lang="en-GB" sz="1800" dirty="0"/>
              <a:t>Slip Op. 11-15 (Ct. Int’l Trade 2011)</a:t>
            </a:r>
            <a:endParaRPr lang="en-US" sz="1800" b="0" dirty="0"/>
          </a:p>
        </p:txBody>
      </p:sp>
      <p:sp>
        <p:nvSpPr>
          <p:cNvPr id="51207" name="Rectangle 7"/>
          <p:cNvSpPr>
            <a:spLocks noGrp="1" noChangeArrowheads="1"/>
          </p:cNvSpPr>
          <p:nvPr>
            <p:ph type="body" idx="1"/>
          </p:nvPr>
        </p:nvSpPr>
        <p:spPr>
          <a:xfrm>
            <a:off x="455613" y="1143001"/>
            <a:ext cx="8234362" cy="4789488"/>
          </a:xfrm>
        </p:spPr>
        <p:txBody>
          <a:bodyPr/>
          <a:lstStyle/>
          <a:p>
            <a:r>
              <a:rPr lang="en-GB" sz="2200" dirty="0"/>
              <a:t>Broker filed 308 protests on behalf of importers in February 2007</a:t>
            </a:r>
          </a:p>
          <a:p>
            <a:pPr>
              <a:buNone/>
            </a:pPr>
            <a:endParaRPr lang="en-GB" sz="2200" dirty="0"/>
          </a:p>
          <a:p>
            <a:r>
              <a:rPr lang="en-GB" sz="2200" dirty="0"/>
              <a:t>More than 2 years after filing protests broker was unable to ascertain status after communicating with CBP and filed suit in April 2010 seeking a court order for CBP to rule on the protests</a:t>
            </a:r>
          </a:p>
          <a:p>
            <a:pPr>
              <a:buNone/>
            </a:pPr>
            <a:endParaRPr lang="en-GB" sz="2200" dirty="0"/>
          </a:p>
          <a:p>
            <a:r>
              <a:rPr lang="en-GB" sz="2200" dirty="0"/>
              <a:t>CIT held that because broker had the ability to seek accelerated disposition, CIT lacked jurisdiction to order CBP to rule on the outstanding protests</a:t>
            </a:r>
          </a:p>
          <a:p>
            <a:endParaRPr lang="en-GB" sz="2200" dirty="0"/>
          </a:p>
          <a:p>
            <a:r>
              <a:rPr lang="en-GB" sz="2200" dirty="0"/>
              <a:t>Essentially means CBP can sit on a protest indefinitely if accelerated disposition procedures are not utilized</a:t>
            </a:r>
          </a:p>
          <a:p>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2" name="Rectangle 4"/>
          <p:cNvSpPr>
            <a:spLocks noGrp="1" noChangeArrowheads="1"/>
          </p:cNvSpPr>
          <p:nvPr>
            <p:ph type="title"/>
          </p:nvPr>
        </p:nvSpPr>
        <p:spPr>
          <a:xfrm>
            <a:off x="455613" y="882650"/>
            <a:ext cx="8234362" cy="2622550"/>
          </a:xfrm>
        </p:spPr>
        <p:txBody>
          <a:bodyPr/>
          <a:lstStyle/>
          <a:p>
            <a:r>
              <a:rPr lang="en-GB" dirty="0" smtClean="0"/>
              <a:t>World Customs Organization Activity</a:t>
            </a:r>
            <a:r>
              <a:rPr lang="en-GB" dirty="0"/>
              <a:t/>
            </a:r>
            <a:br>
              <a:rPr lang="en-GB" dirty="0"/>
            </a:br>
            <a:r>
              <a:rPr lang="en-GB" dirty="0"/>
              <a:t/>
            </a:r>
            <a:br>
              <a:rPr lang="en-GB" dirty="0"/>
            </a:br>
            <a:r>
              <a:rPr lang="en-GB" dirty="0"/>
              <a:t/>
            </a:r>
            <a:br>
              <a:rPr lang="en-GB" dirty="0"/>
            </a:br>
            <a:r>
              <a:rPr lang="en-GB" dirty="0"/>
              <a:t/>
            </a:r>
            <a:br>
              <a:rPr lang="en-GB" dirty="0"/>
            </a:b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6" name="Rectangle 6"/>
          <p:cNvSpPr>
            <a:spLocks noGrp="1" noChangeArrowheads="1"/>
          </p:cNvSpPr>
          <p:nvPr>
            <p:ph type="title"/>
          </p:nvPr>
        </p:nvSpPr>
        <p:spPr/>
        <p:txBody>
          <a:bodyPr/>
          <a:lstStyle/>
          <a:p>
            <a:r>
              <a:rPr lang="en-GB" dirty="0" smtClean="0"/>
              <a:t>Technical Committee on Customs Valuation</a:t>
            </a:r>
            <a:br>
              <a:rPr lang="en-GB" dirty="0" smtClean="0"/>
            </a:br>
            <a:r>
              <a:rPr lang="en-GB" sz="1800" dirty="0" smtClean="0"/>
              <a:t>(pending approval by WCO Council in June 2011)</a:t>
            </a:r>
            <a:endParaRPr lang="en-US" sz="2600" b="0" dirty="0"/>
          </a:p>
        </p:txBody>
      </p:sp>
      <p:sp>
        <p:nvSpPr>
          <p:cNvPr id="51207" name="Rectangle 7"/>
          <p:cNvSpPr>
            <a:spLocks noGrp="1" noChangeArrowheads="1"/>
          </p:cNvSpPr>
          <p:nvPr>
            <p:ph type="body" idx="1"/>
          </p:nvPr>
        </p:nvSpPr>
        <p:spPr/>
        <p:txBody>
          <a:bodyPr/>
          <a:lstStyle/>
          <a:p>
            <a:r>
              <a:rPr lang="en-GB" dirty="0" smtClean="0"/>
              <a:t>Commentary 23.1</a:t>
            </a:r>
            <a:endParaRPr lang="en-GB" dirty="0"/>
          </a:p>
          <a:p>
            <a:pPr lvl="1"/>
            <a:r>
              <a:rPr lang="en-GB" dirty="0" smtClean="0"/>
              <a:t>Provides guidance on using transfer pricing studies to support transaction value under the circumstances of sale test</a:t>
            </a:r>
          </a:p>
          <a:p>
            <a:pPr lvl="1"/>
            <a:r>
              <a:rPr lang="en-GB" dirty="0" smtClean="0"/>
              <a:t>While not conclusive, transfer pricing studies should be considered</a:t>
            </a:r>
          </a:p>
          <a:p>
            <a:r>
              <a:rPr lang="en-GB" dirty="0" smtClean="0"/>
              <a:t>Commentary 24.1</a:t>
            </a:r>
          </a:p>
          <a:p>
            <a:pPr lvl="1"/>
            <a:r>
              <a:rPr lang="en-GB" dirty="0" smtClean="0"/>
              <a:t>Clarifies that “indirect” assists are dutiable</a:t>
            </a:r>
          </a:p>
          <a:p>
            <a:pPr lvl="1"/>
            <a:r>
              <a:rPr lang="en-GB" dirty="0" smtClean="0"/>
              <a:t>Example:  importer provides a mold to Company A, who produces a part purchased by Company B.  Company B sells the finished product to the importer.  The importer must include the value of the mold as an addition to value</a:t>
            </a:r>
            <a:endParaRPr lang="en-GB" dirty="0"/>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2" name="Rectangle 4"/>
          <p:cNvSpPr>
            <a:spLocks noGrp="1" noChangeArrowheads="1"/>
          </p:cNvSpPr>
          <p:nvPr>
            <p:ph type="title"/>
          </p:nvPr>
        </p:nvSpPr>
        <p:spPr/>
        <p:txBody>
          <a:bodyPr/>
          <a:lstStyle/>
          <a:p>
            <a:r>
              <a:rPr lang="en-GB" dirty="0"/>
              <a:t>Administrative and Regulatory Updates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6" name="Rectangle 6"/>
          <p:cNvSpPr>
            <a:spLocks noGrp="1" noChangeArrowheads="1"/>
          </p:cNvSpPr>
          <p:nvPr>
            <p:ph type="title"/>
          </p:nvPr>
        </p:nvSpPr>
        <p:spPr/>
        <p:txBody>
          <a:bodyPr/>
          <a:lstStyle/>
          <a:p>
            <a:r>
              <a:rPr lang="en-GB" dirty="0"/>
              <a:t>Administrative and Regulatory Updates</a:t>
            </a:r>
            <a:endParaRPr lang="en-US" sz="2600" b="0" dirty="0"/>
          </a:p>
        </p:txBody>
      </p:sp>
      <p:sp>
        <p:nvSpPr>
          <p:cNvPr id="51207" name="Rectangle 7"/>
          <p:cNvSpPr>
            <a:spLocks noGrp="1" noChangeArrowheads="1"/>
          </p:cNvSpPr>
          <p:nvPr>
            <p:ph type="body" idx="1"/>
          </p:nvPr>
        </p:nvSpPr>
        <p:spPr/>
        <p:txBody>
          <a:bodyPr/>
          <a:lstStyle/>
          <a:p>
            <a:r>
              <a:rPr lang="en-GB" dirty="0"/>
              <a:t>Quarterly HMF payments and refund requests may now be filed electronically via pay.gov</a:t>
            </a:r>
          </a:p>
          <a:p>
            <a:endParaRPr lang="en-GB" dirty="0"/>
          </a:p>
          <a:p>
            <a:r>
              <a:rPr lang="en-GB" dirty="0"/>
              <a:t>CBP withdraws Notice of Proposed Interpretation of the Expression “Sold for Exportation in the United States”</a:t>
            </a:r>
          </a:p>
          <a:p>
            <a:endParaRPr lang="en-GB" dirty="0"/>
          </a:p>
          <a:p>
            <a:r>
              <a:rPr lang="en-GB" dirty="0"/>
              <a:t>CBP withdraws Proposed Rule regarding Drawback of Internal Revenue Excise Tax</a:t>
            </a:r>
          </a:p>
          <a:p>
            <a:endParaRPr lang="en-GB" dirty="0"/>
          </a:p>
          <a:p>
            <a:r>
              <a:rPr lang="en-GB" dirty="0"/>
              <a:t>Port of Las Angeles-Long Beach Drawback Center Closes</a:t>
            </a:r>
          </a:p>
          <a:p>
            <a:pPr lvl="1"/>
            <a:r>
              <a:rPr lang="en-GB" dirty="0"/>
              <a:t>Chicago, Houston, New York and San Francisco remain</a:t>
            </a:r>
          </a:p>
          <a:p>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6" name="Rectangle 6"/>
          <p:cNvSpPr>
            <a:spLocks noGrp="1" noChangeArrowheads="1"/>
          </p:cNvSpPr>
          <p:nvPr>
            <p:ph type="title"/>
          </p:nvPr>
        </p:nvSpPr>
        <p:spPr/>
        <p:txBody>
          <a:bodyPr/>
          <a:lstStyle/>
          <a:p>
            <a:r>
              <a:rPr lang="en-GB" dirty="0"/>
              <a:t>Administrative and Regulatory Updates</a:t>
            </a:r>
            <a:endParaRPr lang="en-US" sz="2600" b="0" dirty="0"/>
          </a:p>
        </p:txBody>
      </p:sp>
      <p:sp>
        <p:nvSpPr>
          <p:cNvPr id="51207" name="Rectangle 7"/>
          <p:cNvSpPr>
            <a:spLocks noGrp="1" noChangeArrowheads="1"/>
          </p:cNvSpPr>
          <p:nvPr>
            <p:ph type="body" idx="1"/>
          </p:nvPr>
        </p:nvSpPr>
        <p:spPr>
          <a:xfrm>
            <a:off x="455613" y="1066800"/>
            <a:ext cx="8234362" cy="4519613"/>
          </a:xfrm>
        </p:spPr>
        <p:txBody>
          <a:bodyPr/>
          <a:lstStyle/>
          <a:p>
            <a:endParaRPr lang="en-GB" dirty="0"/>
          </a:p>
          <a:p>
            <a:r>
              <a:rPr lang="en-GB" dirty="0"/>
              <a:t>CBP Attempts to Preclude Prior Disclosure Protection Based on CF 28/29</a:t>
            </a:r>
          </a:p>
          <a:p>
            <a:pPr lvl="1"/>
            <a:r>
              <a:rPr lang="en-GB" dirty="0"/>
              <a:t>CBP clarifies that CF28 is generally not appropriate to commence an investigation while CF29 can be an appropriate commencement document</a:t>
            </a:r>
          </a:p>
          <a:p>
            <a:r>
              <a:rPr lang="en-GB" dirty="0"/>
              <a:t>Proposed Changes to Foreign Trade Zone Regulations</a:t>
            </a:r>
          </a:p>
          <a:p>
            <a:pPr lvl="1"/>
            <a:r>
              <a:rPr lang="en-GB" dirty="0"/>
              <a:t>“Manufacturing and processing” replaced with “production”</a:t>
            </a:r>
          </a:p>
          <a:p>
            <a:pPr lvl="1"/>
            <a:r>
              <a:rPr lang="en-GB" dirty="0" smtClean="0"/>
              <a:t>New notification procedure for capacity increase</a:t>
            </a:r>
          </a:p>
          <a:p>
            <a:pPr lvl="1"/>
            <a:r>
              <a:rPr lang="en-GB" dirty="0" smtClean="0"/>
              <a:t>New </a:t>
            </a:r>
            <a:r>
              <a:rPr lang="en-GB" dirty="0"/>
              <a:t>sections on public utilities and uniform treatment</a:t>
            </a:r>
          </a:p>
          <a:p>
            <a:pPr lvl="1"/>
            <a:r>
              <a:rPr lang="en-GB" dirty="0"/>
              <a:t>Conflicts of interest restrictions</a:t>
            </a:r>
          </a:p>
          <a:p>
            <a:pPr lvl="1"/>
            <a:r>
              <a:rPr lang="en-GB" dirty="0"/>
              <a:t>Penalties, fines and prior disclosures</a:t>
            </a:r>
          </a:p>
          <a:p>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6" name="Rectangle 6"/>
          <p:cNvSpPr>
            <a:spLocks noGrp="1" noChangeArrowheads="1"/>
          </p:cNvSpPr>
          <p:nvPr>
            <p:ph type="title"/>
          </p:nvPr>
        </p:nvSpPr>
        <p:spPr/>
        <p:txBody>
          <a:bodyPr/>
          <a:lstStyle/>
          <a:p>
            <a:r>
              <a:rPr lang="en-GB" dirty="0"/>
              <a:t>Administrative and Regulatory Updates</a:t>
            </a:r>
            <a:br>
              <a:rPr lang="en-GB" dirty="0"/>
            </a:br>
            <a:r>
              <a:rPr lang="en-GB" dirty="0"/>
              <a:t>	Pending Events</a:t>
            </a:r>
            <a:endParaRPr lang="en-US" sz="2600" b="0" dirty="0"/>
          </a:p>
        </p:txBody>
      </p:sp>
      <p:sp>
        <p:nvSpPr>
          <p:cNvPr id="51207" name="Rectangle 7"/>
          <p:cNvSpPr>
            <a:spLocks noGrp="1" noChangeArrowheads="1"/>
          </p:cNvSpPr>
          <p:nvPr>
            <p:ph type="body" idx="1"/>
          </p:nvPr>
        </p:nvSpPr>
        <p:spPr/>
        <p:txBody>
          <a:bodyPr/>
          <a:lstStyle/>
          <a:p>
            <a:r>
              <a:rPr lang="en-GB" dirty="0"/>
              <a:t>NAFTA Country of Origin Rules</a:t>
            </a:r>
          </a:p>
          <a:p>
            <a:pPr lvl="1"/>
            <a:r>
              <a:rPr lang="en-GB" dirty="0"/>
              <a:t>Treasury and CBP have decided not proceed with proposal regarding uniform rules of origin for all trade</a:t>
            </a:r>
          </a:p>
          <a:p>
            <a:pPr lvl="1"/>
            <a:r>
              <a:rPr lang="en-GB" dirty="0"/>
              <a:t>They will adopt certain proposed amendments to part 102 applicable to pipe fittings and flanges among other items</a:t>
            </a:r>
          </a:p>
          <a:p>
            <a:r>
              <a:rPr lang="en-GB" dirty="0"/>
              <a:t>HQ Changes Course on Transfer Pricing Adjustments </a:t>
            </a:r>
          </a:p>
          <a:p>
            <a:pPr lvl="1"/>
            <a:r>
              <a:rPr lang="en-GB" dirty="0"/>
              <a:t>Current authority suggests making retroactive adjustments is incompatible with transaction value</a:t>
            </a:r>
          </a:p>
          <a:p>
            <a:pPr lvl="1"/>
            <a:r>
              <a:rPr lang="en-GB" dirty="0"/>
              <a:t>A number of companies do it anyway, taking the position that their pricing is formula based, and report changes through reconciliation</a:t>
            </a:r>
          </a:p>
          <a:p>
            <a:pPr lvl="1"/>
            <a:r>
              <a:rPr lang="en-GB" dirty="0"/>
              <a:t>HQ anticipates revoking prior rulings and liberalizing position, presumably to allow transfer pricing adjustments based on objective factors, but actual text is not yet available</a:t>
            </a:r>
          </a:p>
          <a:p>
            <a:pPr lvl="1"/>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2" name="Rectangle 4"/>
          <p:cNvSpPr>
            <a:spLocks noGrp="1" noChangeArrowheads="1"/>
          </p:cNvSpPr>
          <p:nvPr>
            <p:ph type="title"/>
          </p:nvPr>
        </p:nvSpPr>
        <p:spPr>
          <a:xfrm>
            <a:off x="455613" y="882650"/>
            <a:ext cx="8234362" cy="2622550"/>
          </a:xfrm>
        </p:spPr>
        <p:txBody>
          <a:bodyPr/>
          <a:lstStyle/>
          <a:p>
            <a:r>
              <a:rPr lang="en-GB" dirty="0"/>
              <a:t>Case Law Updates</a:t>
            </a:r>
            <a:br>
              <a:rPr lang="en-GB" dirty="0"/>
            </a:br>
            <a:r>
              <a:rPr lang="en-GB" dirty="0"/>
              <a:t/>
            </a:r>
            <a:br>
              <a:rPr lang="en-GB" dirty="0"/>
            </a:br>
            <a:r>
              <a:rPr lang="en-GB" dirty="0"/>
              <a:t/>
            </a:r>
            <a:br>
              <a:rPr lang="en-GB" dirty="0"/>
            </a:br>
            <a:r>
              <a:rPr lang="en-GB" dirty="0"/>
              <a:t/>
            </a:r>
            <a:br>
              <a:rPr lang="en-GB" dirty="0"/>
            </a:b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6" name="Rectangle 6"/>
          <p:cNvSpPr>
            <a:spLocks noGrp="1" noChangeArrowheads="1"/>
          </p:cNvSpPr>
          <p:nvPr>
            <p:ph type="title"/>
          </p:nvPr>
        </p:nvSpPr>
        <p:spPr/>
        <p:txBody>
          <a:bodyPr/>
          <a:lstStyle/>
          <a:p>
            <a:r>
              <a:rPr lang="en-GB" dirty="0"/>
              <a:t>United States v. UPS</a:t>
            </a:r>
            <a:br>
              <a:rPr lang="en-GB" dirty="0"/>
            </a:br>
            <a:r>
              <a:rPr lang="en-GB" sz="1800" dirty="0"/>
              <a:t>686 F. Supp. 2d 1337 (Ct. Int’l Trade 2010)</a:t>
            </a:r>
            <a:endParaRPr lang="en-US" sz="1800" b="0" dirty="0"/>
          </a:p>
        </p:txBody>
      </p:sp>
      <p:sp>
        <p:nvSpPr>
          <p:cNvPr id="51207" name="Rectangle 7"/>
          <p:cNvSpPr>
            <a:spLocks noGrp="1" noChangeArrowheads="1"/>
          </p:cNvSpPr>
          <p:nvPr>
            <p:ph type="body" idx="1"/>
          </p:nvPr>
        </p:nvSpPr>
        <p:spPr/>
        <p:txBody>
          <a:bodyPr/>
          <a:lstStyle/>
          <a:p>
            <a:r>
              <a:rPr lang="en-GB" dirty="0"/>
              <a:t>CBP attempting to fine UPS under the Brokers’ Statute for repeated misclassifications</a:t>
            </a:r>
          </a:p>
          <a:p>
            <a:pPr>
              <a:buNone/>
            </a:pPr>
            <a:endParaRPr lang="en-GB" dirty="0"/>
          </a:p>
          <a:p>
            <a:r>
              <a:rPr lang="en-GB" dirty="0"/>
              <a:t>Federal Circuit remanded the case to CIT in 2009 because CBP failed to consider all 10 factors in the statute</a:t>
            </a:r>
          </a:p>
          <a:p>
            <a:pPr>
              <a:buNone/>
            </a:pPr>
            <a:endParaRPr lang="en-GB" dirty="0"/>
          </a:p>
          <a:p>
            <a:r>
              <a:rPr lang="en-GB" dirty="0"/>
              <a:t>CIT entered judgment for UPS holding that CBP had not established that monetary penalties were imposed in accordance with the law</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6" name="Rectangle 6"/>
          <p:cNvSpPr>
            <a:spLocks noGrp="1" noChangeArrowheads="1"/>
          </p:cNvSpPr>
          <p:nvPr>
            <p:ph type="title"/>
          </p:nvPr>
        </p:nvSpPr>
        <p:spPr/>
        <p:txBody>
          <a:bodyPr/>
          <a:lstStyle/>
          <a:p>
            <a:r>
              <a:rPr lang="en-GB" dirty="0"/>
              <a:t>United States v. Tip Top Pants</a:t>
            </a:r>
            <a:br>
              <a:rPr lang="en-GB" dirty="0"/>
            </a:br>
            <a:r>
              <a:rPr lang="en-GB" sz="1800" dirty="0"/>
              <a:t>2010 Ct. Intl. Trade Lexis 5</a:t>
            </a:r>
            <a:endParaRPr lang="en-US" sz="1800" b="0" dirty="0"/>
          </a:p>
        </p:txBody>
      </p:sp>
      <p:sp>
        <p:nvSpPr>
          <p:cNvPr id="51207" name="Rectangle 7"/>
          <p:cNvSpPr>
            <a:spLocks noGrp="1" noChangeArrowheads="1"/>
          </p:cNvSpPr>
          <p:nvPr>
            <p:ph type="body" idx="1"/>
          </p:nvPr>
        </p:nvSpPr>
        <p:spPr/>
        <p:txBody>
          <a:bodyPr/>
          <a:lstStyle/>
          <a:p>
            <a:r>
              <a:rPr lang="en-GB" dirty="0"/>
              <a:t>CBP alleged Tip Top made false NAFTA claims after Tip Top failed to respond to CF28 or CF29</a:t>
            </a:r>
          </a:p>
          <a:p>
            <a:r>
              <a:rPr lang="en-GB" dirty="0"/>
              <a:t>CBP filed action in CIT to recover penalties from Tip Top and its CEO</a:t>
            </a:r>
          </a:p>
          <a:p>
            <a:r>
              <a:rPr lang="en-GB" dirty="0"/>
              <a:t>CIT rejected claim against Tip Top as a matter of law for failure to respond in writing to Tip Top’s earlier petition. CBP did issue an amended penalty notice after receiving the petition, but this was insufficient to satisfy procedural due process requirements</a:t>
            </a:r>
          </a:p>
          <a:p>
            <a:r>
              <a:rPr lang="en-GB" dirty="0"/>
              <a:t>CIT dismissed claim against CEO for failure to state a claim</a:t>
            </a:r>
          </a:p>
          <a:p>
            <a:pPr>
              <a:buNone/>
            </a:pPr>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6" name="Rectangle 6"/>
          <p:cNvSpPr>
            <a:spLocks noGrp="1" noChangeArrowheads="1"/>
          </p:cNvSpPr>
          <p:nvPr>
            <p:ph type="title"/>
          </p:nvPr>
        </p:nvSpPr>
        <p:spPr/>
        <p:txBody>
          <a:bodyPr/>
          <a:lstStyle/>
          <a:p>
            <a:r>
              <a:rPr lang="en-GB" dirty="0"/>
              <a:t>United States v. Pressman-</a:t>
            </a:r>
            <a:r>
              <a:rPr lang="en-GB" dirty="0" err="1"/>
              <a:t>Gutman</a:t>
            </a:r>
            <a:r>
              <a:rPr lang="en-GB" dirty="0"/>
              <a:t/>
            </a:r>
            <a:br>
              <a:rPr lang="en-GB" dirty="0"/>
            </a:br>
            <a:r>
              <a:rPr lang="en-GB" sz="1800" dirty="0"/>
              <a:t>721 F. Supp. 2d 1333 (Ct. Int’l Trade 2010)</a:t>
            </a:r>
            <a:endParaRPr lang="en-US" sz="1800" b="0" dirty="0"/>
          </a:p>
        </p:txBody>
      </p:sp>
      <p:sp>
        <p:nvSpPr>
          <p:cNvPr id="51207" name="Rectangle 7"/>
          <p:cNvSpPr>
            <a:spLocks noGrp="1" noChangeArrowheads="1"/>
          </p:cNvSpPr>
          <p:nvPr>
            <p:ph type="body" idx="1"/>
          </p:nvPr>
        </p:nvSpPr>
        <p:spPr>
          <a:xfrm>
            <a:off x="455613" y="1143001"/>
            <a:ext cx="8234362" cy="4789488"/>
          </a:xfrm>
        </p:spPr>
        <p:txBody>
          <a:bodyPr/>
          <a:lstStyle/>
          <a:p>
            <a:r>
              <a:rPr lang="en-GB" dirty="0"/>
              <a:t>CBP claimed Pressman failed to redeliver merchandise and sought damages from Pressman and its surety</a:t>
            </a:r>
          </a:p>
          <a:p>
            <a:r>
              <a:rPr lang="en-GB" dirty="0"/>
              <a:t>CIT rejected claim because CBP’s demand for redelivery was untimely. Demand for redelivery is to be made within 30 days after CBP receives a requested sample.</a:t>
            </a:r>
          </a:p>
          <a:p>
            <a:r>
              <a:rPr lang="en-GB" dirty="0"/>
              <a:t>CIT based their decision not only on regulations but also on established agency practice (evidenced in rulings)</a:t>
            </a:r>
          </a:p>
          <a:p>
            <a:r>
              <a:rPr lang="en-GB" dirty="0"/>
              <a:t>In this case, CBP did not forget the deadline, but instead sent an additional CF28 saying the sample was “sent to the lab for analysis. Conditional release period extended 90 days pending lab analysis.”</a:t>
            </a:r>
          </a:p>
          <a:p>
            <a:r>
              <a:rPr lang="en-GB" dirty="0"/>
              <a:t>CIT required Pressman to pay partial attorneys fees to surety pursuant to indemnification clause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Y_Handout">
  <a:themeElements>
    <a:clrScheme name="EY_Handout 1">
      <a:dk1>
        <a:srgbClr val="646464"/>
      </a:dk1>
      <a:lt1>
        <a:srgbClr val="FFFFFF"/>
      </a:lt1>
      <a:dk2>
        <a:srgbClr val="646464"/>
      </a:dk2>
      <a:lt2>
        <a:srgbClr val="808080"/>
      </a:lt2>
      <a:accent1>
        <a:srgbClr val="808080"/>
      </a:accent1>
      <a:accent2>
        <a:srgbClr val="FFD200"/>
      </a:accent2>
      <a:accent3>
        <a:srgbClr val="FFFFFF"/>
      </a:accent3>
      <a:accent4>
        <a:srgbClr val="545454"/>
      </a:accent4>
      <a:accent5>
        <a:srgbClr val="C0C0C0"/>
      </a:accent5>
      <a:accent6>
        <a:srgbClr val="E7BE00"/>
      </a:accent6>
      <a:hlink>
        <a:srgbClr val="808080"/>
      </a:hlink>
      <a:folHlink>
        <a:srgbClr val="C0C0C0"/>
      </a:folHlink>
    </a:clrScheme>
    <a:fontScheme name="EY_Hando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Y_Handout 1">
        <a:dk1>
          <a:srgbClr val="646464"/>
        </a:dk1>
        <a:lt1>
          <a:srgbClr val="FFFFFF"/>
        </a:lt1>
        <a:dk2>
          <a:srgbClr val="646464"/>
        </a:dk2>
        <a:lt2>
          <a:srgbClr val="808080"/>
        </a:lt2>
        <a:accent1>
          <a:srgbClr val="808080"/>
        </a:accent1>
        <a:accent2>
          <a:srgbClr val="FFD200"/>
        </a:accent2>
        <a:accent3>
          <a:srgbClr val="FFFFFF"/>
        </a:accent3>
        <a:accent4>
          <a:srgbClr val="545454"/>
        </a:accent4>
        <a:accent5>
          <a:srgbClr val="C0C0C0"/>
        </a:accent5>
        <a:accent6>
          <a:srgbClr val="E7BE00"/>
        </a:accent6>
        <a:hlink>
          <a:srgbClr val="808080"/>
        </a:hlink>
        <a:folHlink>
          <a:srgbClr val="C0C0C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Key statement slide">
  <a:themeElements>
    <a:clrScheme name="Key statement slide 1">
      <a:dk1>
        <a:srgbClr val="646464"/>
      </a:dk1>
      <a:lt1>
        <a:srgbClr val="FFFFFF"/>
      </a:lt1>
      <a:dk2>
        <a:srgbClr val="646464"/>
      </a:dk2>
      <a:lt2>
        <a:srgbClr val="808080"/>
      </a:lt2>
      <a:accent1>
        <a:srgbClr val="808080"/>
      </a:accent1>
      <a:accent2>
        <a:srgbClr val="FFD200"/>
      </a:accent2>
      <a:accent3>
        <a:srgbClr val="FFFFFF"/>
      </a:accent3>
      <a:accent4>
        <a:srgbClr val="545454"/>
      </a:accent4>
      <a:accent5>
        <a:srgbClr val="C0C0C0"/>
      </a:accent5>
      <a:accent6>
        <a:srgbClr val="E7BE00"/>
      </a:accent6>
      <a:hlink>
        <a:srgbClr val="808080"/>
      </a:hlink>
      <a:folHlink>
        <a:srgbClr val="C0C0C0"/>
      </a:folHlink>
    </a:clrScheme>
    <a:fontScheme name="Key statement slide">
      <a:majorFont>
        <a:latin typeface="Arial"/>
        <a:ea typeface=""/>
        <a:cs typeface="Arial"/>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Key statement slide 1">
        <a:dk1>
          <a:srgbClr val="646464"/>
        </a:dk1>
        <a:lt1>
          <a:srgbClr val="FFFFFF"/>
        </a:lt1>
        <a:dk2>
          <a:srgbClr val="646464"/>
        </a:dk2>
        <a:lt2>
          <a:srgbClr val="808080"/>
        </a:lt2>
        <a:accent1>
          <a:srgbClr val="808080"/>
        </a:accent1>
        <a:accent2>
          <a:srgbClr val="FFD200"/>
        </a:accent2>
        <a:accent3>
          <a:srgbClr val="FFFFFF"/>
        </a:accent3>
        <a:accent4>
          <a:srgbClr val="545454"/>
        </a:accent4>
        <a:accent5>
          <a:srgbClr val="C0C0C0"/>
        </a:accent5>
        <a:accent6>
          <a:srgbClr val="E7BE00"/>
        </a:accent6>
        <a:hlink>
          <a:srgbClr val="808080"/>
        </a:hlink>
        <a:folHlink>
          <a:srgbClr val="C0C0C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808080"/>
      </a:accent1>
      <a:accent2>
        <a:srgbClr val="FFD200"/>
      </a:accent2>
      <a:accent3>
        <a:srgbClr val="FFFFFF"/>
      </a:accent3>
      <a:accent4>
        <a:srgbClr val="000000"/>
      </a:accent4>
      <a:accent5>
        <a:srgbClr val="C0C0C0"/>
      </a:accent5>
      <a:accent6>
        <a:srgbClr val="E7BE00"/>
      </a:accent6>
      <a:hlink>
        <a:srgbClr val="808080"/>
      </a:hlink>
      <a:folHlink>
        <a:srgbClr val="C0C0C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EY_Handout</Template>
  <TotalTime>555</TotalTime>
  <Words>3408</Words>
  <Application>Microsoft Office PowerPoint</Application>
  <PresentationFormat>On-screen Show (4:3)</PresentationFormat>
  <Paragraphs>237</Paragraphs>
  <Slides>16</Slides>
  <Notes>16</Notes>
  <HiddenSlides>0</HiddenSlides>
  <MMClips>0</MMClips>
  <ScaleCrop>false</ScaleCrop>
  <HeadingPairs>
    <vt:vector size="6" baseType="variant">
      <vt:variant>
        <vt:lpstr>Fonts Used</vt:lpstr>
      </vt:variant>
      <vt:variant>
        <vt:i4>1</vt:i4>
      </vt:variant>
      <vt:variant>
        <vt:lpstr>Theme</vt:lpstr>
      </vt:variant>
      <vt:variant>
        <vt:i4>2</vt:i4>
      </vt:variant>
      <vt:variant>
        <vt:lpstr>Slide Titles</vt:lpstr>
      </vt:variant>
      <vt:variant>
        <vt:i4>16</vt:i4>
      </vt:variant>
    </vt:vector>
  </HeadingPairs>
  <TitlesOfParts>
    <vt:vector size="19" baseType="lpstr">
      <vt:lpstr>Arial</vt:lpstr>
      <vt:lpstr>EY_Handout</vt:lpstr>
      <vt:lpstr>Key statement slide</vt:lpstr>
      <vt:lpstr>American Petroleum Institute International Trade &amp; Customs Conference </vt:lpstr>
      <vt:lpstr>Administrative and Regulatory Updates</vt:lpstr>
      <vt:lpstr>Administrative and Regulatory Updates</vt:lpstr>
      <vt:lpstr>Administrative and Regulatory Updates</vt:lpstr>
      <vt:lpstr>Administrative and Regulatory Updates  Pending Events</vt:lpstr>
      <vt:lpstr>Case Law Updates    </vt:lpstr>
      <vt:lpstr>United States v. UPS 686 F. Supp. 2d 1337 (Ct. Int’l Trade 2010)</vt:lpstr>
      <vt:lpstr>United States v. Tip Top Pants 2010 Ct. Intl. Trade Lexis 5</vt:lpstr>
      <vt:lpstr>United States v. Pressman-Gutman 721 F. Supp. 2d 1333 (Ct. Int’l Trade 2010)</vt:lpstr>
      <vt:lpstr>United States v. Callinish Ltd. Slip Op. 10-124 (Ct. Int’l Trade 2010)</vt:lpstr>
      <vt:lpstr>Horizon Lines, LLC v. United States 626 F.3d 1354 (Fed. Cir. 2010)</vt:lpstr>
      <vt:lpstr>Outer Circle Prods. V. United States 590 F.3d 1323 (Fed. Cir. 2010), Rev’d 602 F. Supp. 2d 1294 (Ct. Int’l Trade 2009)</vt:lpstr>
      <vt:lpstr>Totes-Isotoner Corp. v. United States 594 F.3d 1346 (Fed. Cir 2010)</vt:lpstr>
      <vt:lpstr>Norman G. Jenson, Inc. v. United States Slip Op. 11-15 (Ct. Int’l Trade 2011)</vt:lpstr>
      <vt:lpstr>World Customs Organization Activity    </vt:lpstr>
      <vt:lpstr>Technical Committee on Customs Valuation (pending approval by WCO Council in June 2011)</vt:lpstr>
    </vt:vector>
  </TitlesOfParts>
  <Company>Ernst &amp; Young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American Petroleum Institute Customs Law Update</dc:title>
  <dc:creator>Matthew K. Bell</dc:creator>
  <cp:lastModifiedBy>admin</cp:lastModifiedBy>
  <cp:revision>62</cp:revision>
  <dcterms:created xsi:type="dcterms:W3CDTF">2011-03-15T02:16:31Z</dcterms:created>
  <dcterms:modified xsi:type="dcterms:W3CDTF">2011-11-30T15:57:08Z</dcterms:modified>
</cp:coreProperties>
</file>